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9FABA9-04B1-4CF5-84D3-82ED45522F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1577AC-5FAB-4350-80E9-1BDF4E3E64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198693E-20FE-4F08-8325-9699BD2B22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72A7592-A96B-4F32-9151-B6B8D1E43E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D11F488-C3B9-4221-861E-B5FC0E1253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0B6CB5E-7791-480F-A34F-D98BBC7C82D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A7D3CD-0D11-49CF-A60B-19115C35F8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DF5617-5FEE-4CCF-A4F5-06DFCC1F26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3B8F1B-A8BD-4658-82BA-85645B65B5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BA09EB-67D2-4693-B000-52CB920B38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D65533-17AF-4E57-ACAA-25AD26CAA9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8011041017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商贸仓储企业安全生产风险分级管控与隐患排查治理现状分析</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商贸仓储企业安全生产现状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风险分级管控体系建设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隐患排查治理工作实施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现状分析：成效、问题及挑战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对策建议与未来展望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50" r="1675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通过风险分级管控和隐患排查治理，商贸仓储企业能够更好地贯彻国家“安全第一、预防为主、综合治理”的安全生产方针。</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贯彻国家安全生产方针政策</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通过对安全生产风险的识别、评估、管控，以及对隐患的排查治理，有助于商贸仓储企业提升安全管理水平，降低事故发生的概率。</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提升企业安全管理水平</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安全生产是保障员工生命财产安全的基础，通过风险分级管控和隐患排查治理，可以切实保障员工的生命安全和财产安全。</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保障员工生命财产安全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商贸仓储企业安全生产现状</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介绍商贸仓储企业当前的安全生产状况，包括安全管理制度、安全设施、员工安全意识等方面。</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风险分级管控实施情况</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详细阐述商贸仓储企业在风险分级管控方面的实施情况，包括风险识别、风险评估、风险管控措施等方面。</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隐患排查治理情况</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深入分析商贸仓储企业在隐患排查治理方面的实施情况，包括隐患排查方法、治理措施及效果等方面。</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存在的问题与不足</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客观指出商贸仓储企业在安全生产风险分级管控与隐患排查治理方面存在的问题与不足，如管理制度不完善、员工安全意识不强等。</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改进措施与建议</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针对存在的问题与不足，提出具体的改进措施和建议，如完善安全管理制度、加强员工安全培训、加大安全投入等。</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商贸仓储企业安全生产现状</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100" b="210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行业概况</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行业规模</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商贸仓储行业作为支撑国民经济发展的重要基础产业，近年来持续保持快速增长，企业数量和业务规模不断扩大。</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行业特点</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商贸仓储行业具有点多、面广、线长的特点，涉及物资储存、运输、装卸等多个环节，安全生产管理难度较大。</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事故风险</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近年来，商贸仓储行业安全事故时有发生，给人民群众生命财产安全带来严重威胁。</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我国已建立起以《安全生产法》为核心的安全生产法规体系，涵盖了商贸仓储企业安全生产的各个方面。</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法规体系</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国家和行业层面制定了一系列安全生产标准规范，为商贸仓储企业提供了明确的安全管理要求。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标准规范</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各级政府和监管部门对商贸仓储企业安全生产实施严格监管，定期开展执法检查和专项整治行动。</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监管要求</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安全生产法规及标准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大多数商贸仓储企业已树立“安全第一、预防为主”的管理理念，将安全生产纳入企业战略发展规划。</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管理理念</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企业普遍建立了应急预案和应急救援队伍，定期开展应急演练，提高应对突发事件的能力。</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应急管理</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企业普遍建立了安全生产管理机构，配备了专兼职安全管理人员，形成了较为完善的安全管理网络。</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组织架构</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企业制定了安全生产责任制、安全操作规程等一系列制度措施，为安全生产提供了有力保障。</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制度措施</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企业积极开展安全生产宣传教育活动，提高员工的安全意识和操作技能水平。</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宣传教育</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企业安全生产管理现状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风险分级管控体系建设</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风险登记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建立风险登记台账，详细记录每个风险点的信息，包括风险名称、位置、等级、管控措施等。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风险识别</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通过对商贸仓储企业全面调研，识别出潜在的危险源和风险点，包括设备设施、作业环境、人员操作等方面。</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风险评估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采用定性和定量评估方法，对识别出的风险进行分析和评估，确定风险等级和影响程度。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风险识别与评估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基于专家经验的分级方法</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借助专家经验和知识，对风险进行主观判断和分级。</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基于数据分析的分级方法</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通过对历史数据进行分析和挖掘，发现风险之间的关联和规律，进而对风险进行分级。</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基于风险矩阵的分级方法</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根据风险发生的可能性和后果严重程度，将风险划分为不同等级，如高风险、中风险、低风险等。</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风险分级方法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6389" r="26389"/>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采用先进的工程技术手段，消除或减少危险源，降低风险等级。</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工程技术措施</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建立完善的安全管理制度和操作规程，加强人员培训和教育，提高员工的安全意识和操作技能。</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管理措施</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制定应急预案和现场处置方案，配备必要的应急救援设备和人员，确保在紧急情况下能够迅速响应和处置。</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应急措施</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为从业人员提供符合标准的劳动防护用品，并监督其正确使用。</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个体防护措施</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风险管控措施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https://d.book118.com/358011041017006037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2024-09-16T19:28:00.653</cp:lastPrinted>
  <dcterms:created xsi:type="dcterms:W3CDTF">2024-09-16T11:28:00Z</dcterms:created>
  <dcterms:modified xsi:type="dcterms:W3CDTF">2024-09-16T11:28:02Z</dcterms:modified>
</cp:coreProperties>
</file>