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515DC-666F-4A54-B78E-B555EEBD0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265C0-FE4A-4415-92C0-C9F82BAA6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3569BA-8807-462C-8244-41DC37CF9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F28692-C6BA-4EEE-BD49-CD6C6EE74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B23A46-6045-4C0B-8AB3-336B1CFEB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31D5D0-30B2-4A88-92DF-90666353B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736582-67A8-4259-AD11-693D90C49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147732-A5BB-428B-9E8E-BF404141D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A9DF50-210F-4633-BB84-FA98504B4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93A10E-531C-406A-A188-E2F9F0A51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0D3F6-EB68-4817-8ED9-B11D87A6D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01304413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纪念6·5世界环境日活动方案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活动主题与创意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活动策划与执行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宣传推广策略部署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现场氛围营造与互动环节设置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效果评估与总结反馈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活动背景与目的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1972年6月5日，联合国在瑞典斯德哥尔摩召开了第一次人类环境会议，为纪念此次会议，联合国将每年的6月5日定为世界环境日。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通过设立世界环境日，提高全球人民对环境问题的认识，促进全球环境保护事业的发展。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世界环境日由来及意义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238" r="2523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210" r="262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通过举办纪念6·5世界环境日活动，提高公众对环境问题的关注度，增强环保意识，推动环保行动。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让更多人了解环保知识，提高公众环保意识；促进环保事业的发展，推动社会可持续发展。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期望成果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本次活动目标与期望成果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主要受众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青少年学生、社区居民、企事业单位员工等。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受众特点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学生是环保事业的未来力量，需要从小培养环保意识；社区居民是环保行动的主要参与者，需要提高他们的环保意识和行动力；企事业单位员工是推动环保事业发展的重要力量，需要引导他们积极履行环保责任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针对不同受众的宣传策略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针对青少年学生，可以通过学校教育和课外活动等方式进行宣传；针对社区居民，可以通过社区宣传、环保讲座等方式进行宣传；针对企事业单位员工，可以通过企业内部培训、环保公益活动等方式进行宣传。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受众群体分析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活动主题与创意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共建清洁美丽世界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该主题旨在倡导全社会共同参与环境保护，关注全球气候变化、生物多样性保护和污染防治等环境问题，通过实际行动减少污染、保护生态，共同建设一个清洁美丽的世界。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2056" b="20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环保主题确定及阐释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创意元素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地球、绿色、手、心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将地球作为设计核心元素，通过绿色渲染表达环保理念，同时融入手和心的元素，象征人类对环境的关爱和保护，传递出积极参与环保、共建美好家园的强烈意愿。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创意元素挖掘与运用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设计风格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简约、清新、绿色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设计元素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绿叶、水滴、地球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以绿色为主色调，搭配蓝色、白色等清新色彩，营造出简约、清新的视觉效果，同时强调环保理念。在设计中运用绿叶、水滴等元素，进一步突出环保主题。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视觉设计风格定位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活动策划与执行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策划流程梳理及时间节点安排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策划流程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确定主题 -&gt; 制定方案 -&gt; 资源整合 -&gt; 宣传推广 -&gt; 活动执行 -&gt; 效果评估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时间节点安排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提前一个月开始筹备，两周完成资源整合，一周进行宣传推广，活动当天执行，活动结束后一周内完成效果评估。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场地、宣传物料、志愿者、餐饮、交通等。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与相关部门、企业、社区合作，获取所需资源。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根据活动需要，合理调配资源，确保活动顺利进行。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资源调配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资源整合与调配方案制定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https://d.book118.com/358013044130006044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2024-09-25T03:34:52.316</cp:lastPrinted>
  <dcterms:created xsi:type="dcterms:W3CDTF">2024-09-24T19:34:52Z</dcterms:created>
  <dcterms:modified xsi:type="dcterms:W3CDTF">2024-09-24T19:34:54Z</dcterms:modified>
</cp:coreProperties>
</file>