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77369-1128-4218-BB3A-C0BB4A0B3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2DBB9-834A-4ECA-9CD6-C36358CD1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CF38F-EC8A-4848-908E-E1E442F9F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DADFC-CED1-4F47-B5A9-F82FF3C7D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4791B0-E0D5-4CCF-B81D-8D88C12E3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71DD16-AFE4-4722-B4C8-FE8E96779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E827E4-F08B-43F7-BD42-B30582714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87838-E690-454B-9B54-5C976A610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C7BDB-0622-497E-8012-B7EC78407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C5651-A3FE-4118-8D48-A05AA020F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16D7C-245A-40F6-8131-51AE4278F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14111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深化企业合规管理树立诚信企业形象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深化企业合规管理的必要性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树立诚信企业形象的重要性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深化企业合规管理的措施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树立诚信企业形象的措施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深化企业合规管理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随着全球化和市场竞争的加剧，企业合规管理已成为企业稳健发展的关键因素。通过加强合规管理，企业可以规范自身行为，防范风险，提升市场竞争力。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树立诚信企业形象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诚信是企业形象的基石，也是企业赢得客户、合作伙伴和社会信任的重要因素。通过深化合规管理，企业可以展现诚信经营的理念，增强社会责任感和公信力。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合规管理现状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介绍企业在合规管理方面的现状，包括合规制度、合规文化、合规人员配置等方面的情况。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合规风险识别与评估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阐述企业如何识别和评估合规风险，以及针对不同风险采取的应对措施。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合规改进措施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详细介绍企业在深化合规管理方面采取的具体措施，包括完善合规制度、加强合规培训、建立合规监督机制等。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诚信企业形象建设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阐述企业通过深化合规管理，如何树立诚信企业形象，包括加强企业文化建设、履行社会责任、建立良好客户关系等方面的内容。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40" b="4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49" b="121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合规意识逐渐增强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随着法律法规的日益完善和监管力度的加强，企业越来越重视合规管理，合规意识逐渐增强。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合规管理体系初步建立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部分企业已经建立了较为完善的合规管理体系，包括合规管理机构、合规管理制度、合规风险评估等。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合规培训与宣传不足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虽然企业普遍重视合规管理，但在员工合规培训和宣传方面仍存在不足，导致员工对合规要求了解不够深入。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部分企业存在合规制度执行不力的问题，如违规操作、违反法律法规等，给企业带来严重的法律风险和声誉损失。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合规制度执行不力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部分企业在进行合规风险评估时，未能全面识别和评估潜在的合规风险，导致风险应对措施不足。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合规风险评估不足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42" r="2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部分企业在合规监管方面存在漏洞，如内部监管机制不完善、外部监管缺失等，导致合规问题难以及时发现和解决。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合规监管漏洞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部分企业在内部监管和外部监管方面存在不足，如内部监管机构不完善、外部监管机构缺失或监管不力等，导致合规问题难以及时发现和解决。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监管力度不足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部分企业缺乏健康的企业文化，未能树立正确的价值观和道德观，导致员工缺乏合规意识和责任感。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企业文化缺失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部分企业的激励机制过于注重业绩和利润，忽视了对员工合规行为的激励和引导，导致员工为了个人利益而违反合规要求。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激励机制不合理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深化企业合规管理的必要性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企业必须严格遵守国家法律法规，确保企业行为合法合规，避免触犯法律带来的风险。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遵循行业规定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792" r="5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不同行业有不同的监管要求和标准，企业应遵循所属行业的规定，确保业务操作符合行业规范。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企业作为社会成员，应承担相应的社会责任，通过合规管理积极履行对员工、客户和社会的承诺。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通过深化合规管理，企业能够树立良好的品牌形象和信誉，赢得客户、合作伙伴和社会的信任。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914" b="1191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833" r="12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增强品牌信誉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合规管理有助于企业优化内部流程和管理制度，提高运营效率和管理水平。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在合规的前提下，企业可以更加专注于业务创新和发展，探索新的市场机会和商业模式。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维护利益相关者权益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合规管理有助于保障员工、客户、股东等利益相关者的权益，构建和谐的企业内部和外部关系。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实现长期效益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深化合规管理是企业实现长期效益和可持续发展的基础，有助于企业在竞争激烈的市场环境中保持领先地位。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通过合规管理，企业可以及时发现并防范潜在的法律风险、商业风险和声誉风险，确保企业稳健发展。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树立诚信企业形象的重要性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https://d.book118.com/358014111114006030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2024-09-07T07:26:25.645</cp:lastPrinted>
  <dcterms:created xsi:type="dcterms:W3CDTF">2024-09-06T23:26:25Z</dcterms:created>
  <dcterms:modified xsi:type="dcterms:W3CDTF">2024-09-06T23:26:27Z</dcterms:modified>
</cp:coreProperties>
</file>