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DF911-30EB-4089-BAA2-148F03FB1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F117A-B673-43FB-9895-50A60FC5C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6F0BD-08A1-4E2B-BC24-119D6875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69EDE-9F3A-4E50-8623-F81B67E5D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BCD32-1234-4771-AE41-36EC2BAA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F7939-180B-444A-AEB1-38E1434EE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608BA-BE63-4EB1-998D-B4D66731D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EFDED-948F-4F96-9CEA-BB021D5AD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59A86-CD26-4DC0-B1EB-D8787878C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31434-9997-4C9D-AA00-79CE18B6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AD8FE-DAEF-4CA9-B6AD-3AA61123B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160341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水利规划科普知识讲座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水利规划概述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水利规划的流程与方法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水利规划的挑战与未来发展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水利规划概述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水利规划是对未来一定时期内水资源开发、利用、治理和保护的统筹安排，旨在实现水资源的可持续利用和社会经济的可持续发展。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水利规划的目的是通过合理配置水资源，满足人类生产、生活和生态用水的需求，同时保护水生态环境，防范水旱灾害，促进经济社会的可持续发展。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水利规划的定义与目的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水利规划能够合理配置水资源，保障城乡居民生活和工农业生产用水需求，维护国家水资源安全。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833" r="5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保障水资源安全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水利规划是经济社会发展的重要组成部分，能够为农业、工业、城市等领域的可持续发展提供有力支撑。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促进经济社会发展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708" r="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水利规划注重水资源的保护和生态环境的修复，有利于维护河流健康、保护生物多样性，促进生态文明建设。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水利规划按照不同的分类标准可以分为多种类型，如按流域、区域、用水部门等划分。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水利规划的主要内容包括水资源调查评价、需水预测、供需水量配置、水工程建设布局、水资源保护与生态修复等。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水利规划的分类与内容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水利规划的流程与方法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收集相关数据和资料，包括气象、水文、地质、环境等方面的信息。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对规划方案进行环境影响评估、经济评估和社会评估，确保方案的可行性和可持续性。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对水利规划的实施进行监测和评估，及时调整规划方案，确保实现规划目标。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明确水利规划的目标和需求，分析水资源现状和问题，评估水资源承载能力。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根据需求分析和资料收集的结果，制定水利规划方案，包括水源开发、水资源配置、水利工程建设等方面的内容。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根据评估结果，制定实施计划，包括资金筹措、工程设计、建设施工等方面的内容。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水利规划的流程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4" r="31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36" r="1393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188" r="2018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水利规划的方法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将水利规划问题视为一个系统，分析系统的结构和功能，寻求最优的解决方案。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利用数学模型对水文、气象、环境等自然现象进行模拟，预测未来的变化趋势。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利用地理信息系统（GIS）技术，对水利规划进行空间分析和可视化表达。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综合考虑多种因素和目标，制定多方案的水利规划，选择最优的方案。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系统分析法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数学模拟法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GIS技术法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多目标决策法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决策目标分析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决策方案分析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决策结果分析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决策风险分析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水利规划的决策分析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明确水利规划的决策目标，包括水资源开发、水资源保护、水资源利用等方面的目标。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对不同的决策方案进行分析和比较，评估方案的优缺点和风险。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对决策结果进行预测和分析，评估决策的效益和影响。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对决策过程中可能出现的风险进行分析和评估，制定应对措施。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水利工程实例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https://d.book118.com/358016034112006030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2024-09-07T06:18:30.657</cp:lastPrinted>
  <dcterms:created xsi:type="dcterms:W3CDTF">2024-09-06T22:18:30Z</dcterms:created>
  <dcterms:modified xsi:type="dcterms:W3CDTF">2024-09-06T22:18:32Z</dcterms:modified>
</cp:coreProperties>
</file>