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78B658-60E7-4CDF-A8ED-A02872A2A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58CAFC-544C-426E-BA19-F55091084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CA83FD-13F7-44B9-80B0-8D4539D00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392DC5-E158-4F81-8EA2-962F6ED09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ABE6FE-4FA9-4967-BCAE-DE9A0AB324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E7519F-ED7E-4211-BB30-2D2C43C4BA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F249B-2384-4434-9F0A-BD220CBF13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1AD164-507E-4B55-949C-959265EE7B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9E02A-42DB-4B52-95F4-157B96DAD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D8A6E-CF23-47DE-A04B-8FACB6954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02603-6FC9-423C-9727-B93040FAB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17056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高风险工作流程操作流程指导班</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2024-01-26</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高风险工作概述与分类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高风险工作流程梳理与优化</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操作规范与安全防护措施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监督检查与持续改进机制建立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员工培训与意识提升策略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案例分析与经验分享环节</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高风险工作概述与分类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高风险工作是指在执行过程中存在较高危险性、可能导致严重事故或伤害的工作。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涉及复杂工艺、高难度操作、危险环境或潜在安全隐患等。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高风险工作定义及特点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特种设备操作</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如压力容器、电梯、起重机械等特种设备的使用和管理。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爆破作业</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涉及炸药使用、爆破器材管理和爆破现场安全等工作。</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地下工程</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包括地铁、隧道、矿井等地下空间的施工和运维工作。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化工生产</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涉及有毒有害、易燃易爆等危险化学品的生产、储存和运输等环节。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高空作业</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如建筑、电力、通信等行业的高空安装、维修和拆除作业。</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常见高风险工作类型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国家法律法规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如《安全生产法》、《危险化学品安全管理条例》等，对高风险工作的安全管理和操作提出明确要求。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各行业针对高风险工作制定的安全操作规程和标准，如化工行业的《化工企业安全卫生设计规范》等。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企业内部规定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企业根据自身特点和实际情况，制定更为具体的高风险工作操作规范和安全管理制度。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法规与标准要求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高风险工作流程梳理与优化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8320" r="2832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通过对现有工作流程的全面分析，识别出对业务影响最大、最容易出问题的关键流程环节。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利用流程图、数据可视化等工具，将复杂的工作流程清晰地展现出来，便于团队成员理解和讨论。</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针对识别出的关键流程环节，进行深入分析，明确其业务目标、操作规范及涉及的人员和部门。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识别关键流程环节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评估潜在风险点</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结合历史数据和专家经验，对关键流程环节中可能存在的潜在风险点进行评估和预测。</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利用风险评估矩阵等方法，对潜在风险点进行定性和定量评估，确定其可能性和影响程度。</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针对评估出的高风险点，制定详细的风险应对措施和预案，确保在风险发生时能够迅速响应。</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制定针对性优化措施</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优化措施可以包括：简化流程、提高自动化水平、加强人员培训、完善管理制度等。</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根据识别出的关键流程环节和评估出的潜在风险点，制定针对性的优化措施。</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对优化措施的实施效果进行持续跟踪和评估，及时发现问题并进行调整和改进。</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在制定优化措施时，需要充分考虑实际情况和资源限制，确保优化措施的可行性和有效性。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操作规范与安全防护措施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提高工作效率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规范的操作流程有助于工作人员熟悉操作步骤，减少错误和失误，从而提高工作效率。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保护工作人员健康</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遵守操作规范可以最大限度地减少工作人员接触有害物质和危险环境的机会，保护其身体健康。</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确保工作流程安全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高风险工作涉及复杂的操作步骤和潜在的危险因素，严格遵守操作规范是保障工作安全的基础。</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遵守操作规范重要性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确保防护装备质量</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选择符合国家标准和行业规定的优质防护装备，确保其具有良好的防护性能和耐用性。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正确佩戴和使用防护装备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工作人员应接受相关培训，了解防护装备的正确佩戴和使用方法，确保其在工作中发挥有效的保护作用。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根据工作风险选择防护装备</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针对不同的高风险工作流程，应选择适当的个人防护装备，如防护服、防护眼镜、防毒面具等。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个人防护装备选择与使用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https://d.book118.com/358017056131006034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2024-09-13T10:22:58.007</cp:lastPrinted>
  <dcterms:created xsi:type="dcterms:W3CDTF">2024-09-13T02:22:58Z</dcterms:created>
  <dcterms:modified xsi:type="dcterms:W3CDTF">2024-09-13T02:23:00Z</dcterms:modified>
</cp:coreProperties>
</file>