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5DF24-607F-4FA6-8E57-50C2C5905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66D44-F6E0-4163-B366-AA8C48B1E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C1058-A30B-4C4F-9AAB-75C5AEB8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1B0D7-F372-46C7-BB98-567D115A3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00371-B305-4257-9B1C-DDB845B11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47AAA6-A056-40C4-B389-F05F71298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84096A-B928-431B-89DE-269F2578B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29465-45CF-4FE0-B189-A8A94BE1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30FB6-AB26-4363-B009-8096821FC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C1268-7DDA-4B27-96B2-9CFD28759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F6CC2D-0C7D-4183-95C9-CC3BE01E1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712207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蒙药足护理指导\n## 1.蒙药足护理的基本概念与原理\n### 1.1蒙药足护理的定义与起源\n### 1.2蒙药足护理的主要原理与方法\n### 1.3蒙药足护理在现代健康护理中的意义\n## 2.蒙药足护理的常用药物与器材\n### 2.1蒙药足护理的常用药物介绍\n### 2.2蒙药足护理的常用器材介绍\n### 2.3蒙药足护理药物与器材的选择与使用指南\n## 3.蒙药足护理的操作流程与技巧\n### 3.1蒙药足护理的操作流程详解\n### 3.2蒙药足护理的操作技巧与注意事项\n### 3.3蒙药足护理的操作风险与防范措施\n## 4.蒙药足护理的适应症与禁忌症\n### 4.1蒙药足护理的适应症范围\n### 4.2蒙药足护理的禁忌症及原因\n### 4.3蒙药足护理的适应症与禁忌症的判断与调整\n## 5.蒙药足护理的效果评估与反馈\n### 5.1蒙药足护理的效果评估方法与标准\n### 5.2蒙药足护理的效果反馈与改进措施\n### 5.3蒙药足护理的效果跟踪与持续护理建议\n## 6.蒙药足护理的个案分析与实践经验分享\n### 6.1蒙药足护理的个案分析实例\n### 6.2蒙药足护理的实践经验分享与交流\n### 6.3蒙药足护理的未来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蒙药足护理指导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蒙药足护理的基本概念与原理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源于蒙古族民间，已有上千年的历史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结合蒙药、足部按摩、热敷等多种手段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旨在调理身体，预防和治疗疾病</a:t>
                </a:r>
                <a:endParaRPr/>
              </a:p>
            </p:txBody>
          </p:sp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蒙药足护理是一种传统蒙医护理方法</a:t>
                </a:r>
                <a:endParaRPr/>
              </a:p>
            </p:txBody>
          </p:sp>
        </p:grpSp>
        <p:grpSp>
          <p:nvGrpSpPr>
            <p:cNvPr id="2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以蒙药为主要手段，对足部进行护理的治疗方法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可以调和气血，疏通经络，增强免疫力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适用于多种疾病的预防和治疗</a:t>
                </a:r>
                <a:endParaRPr/>
              </a:p>
            </p:txBody>
          </p:sp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蒙药足护理的定义</a:t>
                </a:r>
                <a:endParaRPr/>
              </a:p>
            </p:txBody>
          </p:sp>
        </p:grpSp>
        <p:grpSp>
          <p:nvGrpSpPr>
            <p:cNvPr id="2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起源于蒙古族民间，最早用于治疗创伤和感染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随着时间的推移，逐渐发展成为一种全面的调理方法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现已广泛应用于蒙医临床和保健领域</a:t>
                </a:r>
                <a:endParaRPr/>
              </a:p>
            </p:txBody>
          </p:sp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蒙药足护理的起源</a:t>
                </a:r>
                <a:endParaRPr/>
              </a:p>
            </p:txBody>
          </p:sp>
        </p:grpSp>
      </p:grpSp>
      <p:pic>
        <p:nvPicPr>
          <p:cNvPr id="2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蒙药足护理的主要原理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通过蒙药的药理作用，调和气血，疏通经络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促进新陈代谢，消除疲劳，增强免疫力   -从而达到预防和治疗疾病的目的</a:t>
                </a:r>
                <a:endParaRPr/>
              </a:p>
            </p:txBody>
          </p:sp>
          <p:sp>
            <p:nvSpPr>
              <p:cNvPr id="23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蒙药足护理的常用方法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蒙药泡脚：将蒙药煮水，泡脚30-45分钟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足部按摩：结合蒙医经络理论，进行足部按摩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热敷：用蒙药热敷足部，促进血液循环</a:t>
                </a:r>
                <a:endParaRPr/>
              </a:p>
            </p:txBody>
          </p:sp>
          <p:sp>
            <p:nvSpPr>
              <p:cNvPr id="24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蒙药足护理的注意事项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选择合适的蒙药和剂量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注意足部护理的清洁和卫生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遵循护理周期和疗程，避免过度使用</a:t>
                </a:r>
                <a:endParaRPr/>
              </a:p>
            </p:txBody>
          </p:sp>
          <p:sp>
            <p:nvSpPr>
              <p:cNvPr id="24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蒙药足护理的主要原理与方法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蒙药足护理的现代健康护理意义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提供一种自然、安全的治疗方法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针对现代人的生活方式和需求，提供全面的健康调理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有助于预防和治疗多种疾病，提高生活质量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蒙药足护理的优势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蒙药成分天然，副作用小，适用范围广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足部护理操作简便，易于坚持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兼顾预防和治疗，具有综合效果</a:t>
                </a:r>
                <a:endParaRPr/>
              </a:p>
            </p:txBody>
          </p:sp>
          <p:pic>
            <p:nvPicPr>
              <p:cNvPr id="26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蒙药足护理的推广价值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有助于弘扬蒙医文化，普及健康知识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为现代健康护理提供新的选择和思路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有助于提高人们的健康水平和生活质量</a:t>
                </a:r>
                <a:endParaRPr/>
              </a:p>
            </p:txBody>
          </p:sp>
          <p:pic>
            <p:nvPicPr>
              <p:cNvPr id="26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蒙药足护理在现代健康护理中的意义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蒙药足护理的常用药物与器材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蒙药足护理的常用药物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蒙药泡脚：如红花、当归、甘草等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蒙药热敷：如艾叶、荆芥、防风等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足部按摩：如薄荷、紫苏、川芎等</a:t>
                </a:r>
                <a:endParaRPr/>
              </a:p>
            </p:txBody>
          </p:sp>
          <p:sp>
            <p:nvSpPr>
              <p:cNvPr id="27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蒙药足护理的药物选择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根据患者的体质和病情，选择合适的药物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注意药物的剂量和搭配，避免不良反应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遵循医嘱，定期调整药物和使用方法</a:t>
                </a:r>
                <a:endParaRPr/>
              </a:p>
            </p:txBody>
          </p:sp>
          <p:sp>
            <p:nvSpPr>
              <p:cNvPr id="28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蒙药足护理的药物使用注意事项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选择正规渠道购买，确保药物质量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遵循医嘱，按照说明使用药物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注意药物保存，避免潮湿、阳光直射</a:t>
                </a:r>
                <a:endParaRPr/>
              </a:p>
            </p:txBody>
          </p:sp>
          <p:sp>
            <p:nvSpPr>
              <p:cNvPr id="28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蒙药足护理的常用药物介绍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蒙药足护理的常用器材</a:t>
                </a:r>
                <a:endParaRPr/>
              </a:p>
            </p:txBody>
          </p:sp>
          <p:sp>
            <p:nvSpPr>
              <p:cNvPr id="2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泡脚盆：选择材质安全、保温性能好的泡脚盆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按摩器材：如按摩球、按摩棒、按摩板等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热敷器材：如热水袋、暖宝宝、电热毯等</a:t>
                </a:r>
                <a:endParaRPr/>
              </a:p>
            </p:txBody>
          </p:sp>
        </p:grpSp>
        <p:grpSp>
          <p:nvGrpSpPr>
            <p:cNvPr id="2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蒙药足护理的器材选择</a:t>
                </a:r>
                <a:endParaRPr/>
              </a:p>
            </p:txBody>
          </p:sp>
          <p:sp>
            <p:nvSpPr>
              <p:cNvPr id="2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选择材质安全、性能稳定的器材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考虑器材的舒适度和使用便捷性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遵循医嘱，按照说明使用器材</a:t>
                </a:r>
                <a:endParaRPr/>
              </a:p>
            </p:txBody>
          </p:sp>
        </p:grpSp>
        <p:grpSp>
          <p:nvGrpSpPr>
            <p:cNvPr id="2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蒙药足护理的器材使用注意事项</a:t>
                </a:r>
                <a:endParaRPr/>
              </a:p>
            </p:txBody>
          </p:sp>
          <p:sp>
            <p:nvSpPr>
              <p:cNvPr id="2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清洁器材，避免交叉感染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遵循医嘱，按照说明使用器材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注意器材保存，避免潮湿、高温环境</a:t>
                </a:r>
                <a:endParaRPr/>
              </a:p>
            </p:txBody>
          </p: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蒙药足护理的常用器材介绍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蒙药足护理的药物与器材选择指南</a:t>
                </a:r>
                <a:endParaRPr/>
              </a:p>
            </p:txBody>
          </p:sp>
          <p:sp>
            <p:nvSpPr>
              <p:cNvPr id="30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根据患者的体质和病情，选择合适的药物和器材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考虑药物和器材的副作用和禁忌症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遵循医嘱，按照说明使用药物和器材</a:t>
                </a:r>
                <a:endParaRPr/>
              </a:p>
            </p:txBody>
          </p:sp>
        </p:grpSp>
        <p:grpSp>
          <p:nvGrpSpPr>
            <p:cNvPr id="30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蒙药足护理的使用指南</a:t>
                </a:r>
                <a:endParaRPr/>
              </a:p>
            </p:txBody>
          </p:sp>
          <p:sp>
            <p:nvSpPr>
              <p:cNvPr id="30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按照护理周期和疗程，规律进行足护理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注意足部护理的清洁和卫生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遵循医嘱，定期调整药物和器材的使用方法</a:t>
                </a:r>
                <a:endParaRPr/>
              </a:p>
            </p:txBody>
          </p:sp>
        </p:grpSp>
        <p:grpSp>
          <p:nvGrpSpPr>
            <p:cNvPr id="30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蒙药足护理的效果评估与调整</a:t>
                </a:r>
                <a:endParaRPr/>
              </a:p>
            </p:txBody>
          </p:sp>
          <p:sp>
            <p:nvSpPr>
              <p:cNvPr id="31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根据患者的反馈和病情变化，评估护理效果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遵循医嘱，调整药物和器材的使用方法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保持良好的生活习惯，配合蒙药足护理达到最佳效果</a:t>
                </a:r>
                <a:endParaRPr/>
              </a:p>
            </p:txBody>
          </p:sp>
        </p:grpSp>
      </p:grpSp>
      <p:pic>
        <p:nvPicPr>
          <p:cNvPr id="31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蒙药足护理药物与器材的选择与使用指南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蒙药足护理的操作流程与技巧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准备药物和器材，确保其安全性和有效性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进行足部清洁，保持卫生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泡脚：将蒙药煮水，泡脚30-45分钟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足部按摩：结合蒙医经络理论，进行足部按摩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热敷：用蒙药热敷足部，促进血液循环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结束护理，清洁足部，保持舒适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蒙药足护理的操作流程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选择合适的药物和器材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控制泡脚和热敷的温度和时间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注意按摩的力度和节奏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保持良好的操作环境，确保患者舒适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蒙药足护理的操作要点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蒙药足护理的操作流程详解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蒙药足护理的操作技巧与注意事项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蒙药足护理的操作技巧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熟练掌握蒙医经络理论，提高按摩效果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注意药物和器材的选择和使用方法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灵活调整操作步骤，满足不同患者的需求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保持良好的操作环境，确保患者舒适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蒙药足护理的注意事项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遵循医嘱，按照说明使用药物和器材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注意操作过程中的安全性，避免意外伤害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保持良好的操作环境，确保卫生和舒适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关注患者的反馈，调整护理方法和周期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蒙药足护理的操作风险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药物过敏：选择合适的药物，遵循医嘱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操作不当：熟练掌握操作技巧，遵循操作指南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足部感染：保持足部清洁，使用清洁的器材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蒙药足护理的防范措施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选择合适的药物和器材，遵循医嘱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熟练掌握操作技巧，遵循操作指南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保持良好的操作环境，确保卫生和舒适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关注患者的反馈，调整护理方法和周期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蒙药足护理的操作风险与防范措施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https://d.book118.com/358017122076006036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蒙药足护理指导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2024-09-16T00:21:22.523</cp:lastPrinted>
  <dcterms:created xsi:type="dcterms:W3CDTF">2024-09-15T16:21:22Z</dcterms:created>
  <dcterms:modified xsi:type="dcterms:W3CDTF">2024-09-15T16:21:24Z</dcterms:modified>
</cp:coreProperties>
</file>