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8C0FB-41E4-40C8-AA7E-57575C465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C3DB6-423C-4E14-8C5B-BBD0F0209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88E022-90EC-4DAE-B7F5-D241B6E49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FE705C-9291-4B2D-B785-C39BC939E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7FFB8D-CBCD-400E-8165-976A05B26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6A0457-3448-4AA9-A5E9-5DEFFAB47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CC6D32-CB7B-43C4-807F-B93C3E35B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372BB-6CEC-45D1-A64F-63CE9A716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2ACF78-4CA5-4ADD-BBA1-AF4E45B8E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116E1-0AB1-405D-950D-D06977857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84EA6-7515-4C07-9F39-C4243629F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1713111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温州市分娩补助知识讲座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分娩补助政策内容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分娩补助常见问题解答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分娩补助政策的影响和意义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分娩补助政策的未来展望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44" b="197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014" b="2801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提高市民对温州市分娩补助政策的认知度和了解程度，促进政策的普及和实施。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帮助准妈妈们了解分娩补助的具体申请流程和所需材料，减轻家庭经济负担。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促进社会对生育问题的关注，推动相关政策的完善和发展。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政策目的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为了降低市民生育成本，提高生育率，促进人口长期均衡发展。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补助对象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温州市户籍、符合计划生育政策、参加温州市基本医疗保险的孕产妇。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补助标准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根据分娩方式和医疗机构等级确定，最高可达3000元。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备齐所需材料，前往所在社区卫生服务中心或乡镇卫生院申请。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温州市分娩补助政策简介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分娩补助政策内容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温州市户籍或持有温州市居住证的女性；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符合国家计划生育政策；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在温州市医保定点医疗机构分娩；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参加温州市生育保险并连续缴纳生育保险费满12个月。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申请条件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76" b="1147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分娩津贴补助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符合条件的女职工，按照国家规定的产假天数享受生育津贴，由温州市生育保险基金支付。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分娩住院医疗费用补助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符合规定的分娩住院医疗费用，由温州市生育保险基金支付80%，个人负担20%。最高补助额度不超过3000元。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补助标准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准备材料：准生证、身份证、医保卡、住院发票、出院记录等；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到医疗机构医保办进行申请，填写《温州市生育保险分娩补助申请表》；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将申请表及相关材料提交至医保经办机构审核；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经审核通过后，生育保险基金将按规定支付补助费用。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分娩补助常见问题解答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743" b="21743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399" b="1739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申请条件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符合国家计划生育政策，在温州市范围内定点医疗机构分娩。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身份证、结婚证、准生证、社保卡等必要证件。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申请流程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到所在社区或单位领取并填写申请表，提交相关证件和证明材料，等待审核通过后发放补助。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如何申请分娩补助？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https://d.book118.com/358017131110006033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2024-09-11T17:03:57.948</cp:lastPrinted>
  <dcterms:created xsi:type="dcterms:W3CDTF">2024-09-11T09:03:57Z</dcterms:created>
  <dcterms:modified xsi:type="dcterms:W3CDTF">2024-09-11T09:03:59Z</dcterms:modified>
</cp:coreProperties>
</file>