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7CFB8-292E-41AD-80FF-30A1FC643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53A19-1526-4BCE-ABA8-45551C805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06C5D-6EFC-4E66-A95D-568E64567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B7F93-7742-4D79-94EB-57AC727CA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38666-1746-41E8-A437-F097653A5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E50363-EA52-4282-A7D0-DA4219544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8CEBA3-4203-44F1-896E-3AAFC4C48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55A74-492A-48E1-8F4C-425928A92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5F86F-9A1F-44A5-A2BE-31053CDB7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AE446-E005-48A3-A3C6-D061AFBC9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270FF-CAC8-464B-89F2-B8BE4DEF5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171351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渭南体育局健康知识讲座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常见运动伤害与预防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体育活动与心理健康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特殊人群的运动健康指导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实践与互动环节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提高市民健康意识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通过讲座传播健康知识和理念，帮助市民了解健康生活方式的重要性，提高自我保健意识。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促进市民参与体育活动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通过讲座宣传体育活动的益处，鼓励市民积极参与体育活动，提高身体素质和健康水平。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构建和谐社会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通过讲座传播健康知识和理念，促进市民养成健康的生活方式，减少疾病发生，为社会和谐稳定做出贡献。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渭南体育局作为当地体育行政主管部门，有责任和义务组织策划健康知识讲座，提供相关资源和支持。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渭南体育局应积极宣传推广健康知识讲座，扩大影响力和覆盖面，让更多市民受益。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渭南体育局应对讲座的实施效果进行监督评估，及时发现问题并采取改进措施，确保讲座的质量和效果。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渭南体育局的角色和责任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健康定义与标准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健康不仅仅是没有疾病或不适，而是一种身体、心理和社会适应的全面良好状态。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根据世界卫生组织的定义，健康包括身体、精神和社会福祉的完好状态。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健康的生活方式可以增强身体和心理健康，提高生活质量。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遵循健康的生活方式可以降低患慢性疾病的风险，如心血管疾病、糖尿病等。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延长寿命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保持健康的生活方式有助于延长寿命，提高老年阶段的生命质量。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8960" b="896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保持均衡饮食是维持身体健康的关键，应摄入足够的蛋白质、脂肪、碳水化合物、维生素和矿物质。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合理控制饮食中的热量摄入，避免过度肥胖或营养不良。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定期进行适量的运动，如散步、跑步、游泳等，有助于增强心肺功能、提高代谢水平。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运动不仅对身体健康有益，还有助于缓解压力、改善情绪，促进心理健康。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运动与心理健康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健康饮食与运动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常见运动伤害与预防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疲劳性损伤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由于长期、反复的微小创伤引起的慢性损伤，常见于长跑、马拉松等耐力运动。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头部受到外力冲击导致脑部震荡，常见于球类运动或撞击事故中。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骨骼受到外力冲击而断裂，常见于高强度运动或摔倒时。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肌肉拉伤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由于肌肉过度伸展或收缩而引起的损伤，常见于剧烈运动或突然增加运动强度时。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关节周围的韧带或关节囊受到过度张力而引起的损伤，常见于快速转动或突然摔倒时。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运动中的常见伤害类型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运动强度过大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超出身体承受能力，容易导致肌肉和关节疲劳损伤。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运动前热身不足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肌肉和关节未充分预热，容易发生拉伤和扭伤。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缺乏保护措施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如未佩戴护具、头盔等防护装备，增加受伤风险。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不良运动习惯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如过度训练、不合理的运动姿势等，容易导致慢性损伤。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场地设施不良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如场地湿滑、不平整等，增加摔倒和扭伤的风险。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伤害发生的原因与机制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充分热身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在运动前进行适当的热身活动，如慢跑、拉伸等，以预热肌肉和关节。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控制运动强度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根据自身身体状况合理安排运动强度，避免过度训练和突然增加运动量。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佩戴保护装备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根据需要佩戴护具、头盔等防护装备，以降低受伤风险。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选择良好的场地设施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尽量选择平整、干燥、无障碍物的场地进行运动。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纠正不良运动姿势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注意保持正确的运动姿势，避免因不良姿势引起的慢性损伤。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定期检查身体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定期进行身体检查，了解自身身体状况，及时发现潜在的健康问题。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预防运动伤害的措施和方法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https://d.book118.com/358017135110006033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2024-09-11T17:03:58.396</cp:lastPrinted>
  <dcterms:created xsi:type="dcterms:W3CDTF">2024-09-11T09:03:58Z</dcterms:created>
  <dcterms:modified xsi:type="dcterms:W3CDTF">2024-09-11T09:04:00Z</dcterms:modified>
</cp:coreProperties>
</file>