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11FEF-645B-4A91-ABF0-ED1103BBE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AF434-F1DD-4A7A-9ACE-BFF6991D4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7507F-2190-4532-8462-31A9873F6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602F6-FA6F-46CE-BBDE-6AF1FEC89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5F416-6158-4C97-B0B7-157515A5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941A6F-C69E-43A2-A3E4-0BE861BF1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6446D9-C6ED-42D2-9405-38ADA5D90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CFC50-D21F-49B3-B2E2-07F37F276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B8E1C-0958-4D1F-9615-B5AD22FC1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DB591-EB1D-418C-B8D5-F34AA1CDD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CB591-21C0-4C79-A32B-6ABF24FB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20072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《计算机与信息技术》课件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计算机与信息技术概述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计算机硬件系统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计算机软件系统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计算机网络技术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数据库技术及应用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信息技术在各领域应用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计算机与信息技术概述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第一代计算机（1946-1957）：电子管时代，采用电子管作为基本元件，体积大、功耗高、速度慢，主要用于军事和科研领域。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第三代计算机（1965-1970）：集成电路时代，采用中小规模集成电路作为基本元件，体积进一步减小、功耗进一步降低、速度进一步提高，广泛应用于各个领域。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第四代计算机（1971年至今）：大规模和超大规模集成电路时代，采用大规模和超大规模集成电路作为基本元件，体积更小、功耗更低、速度更快，实现了计算机的微型化和智能化。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第二代计算机（1958-1964）：晶体管时代，采用晶体管作为基本元件，体积减小、功耗降低、速度提高，开始应用于商业和科学计算。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计算机发展历史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信息技术概念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信息技术是指利用计算机和现代通信手段实现获取信息、传递信息、存储信息、处理信息、显示信息、分配信息等的相关技术。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信息技术涉及计算机科学、电子工程、通信技术等多个学科领域，具有高度的技术性。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信息技术的核心是处理信息，包括信息的获取、传递、存储、处理、显示和分配等。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信息技术使得人们可以跨越时空限制进行信息交流，增强了互动性。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信息技术可以构建虚拟世界，实现现实世界中无法实现的场景和体验。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互动性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虚拟性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信息技术概念及特点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信息技术推动计算机发展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信息技术的不断发展推动了计算机技术的不断进步和创新。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计算机与信息技术相互促进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计算机和信息技术的相互促进推动了人类社会的信息化进程。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计算机是信息技术的核心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计算机是信息技术的核心工具，用于处理信息和管理信息系统。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计算机与信息技术关系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计算机硬件系统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执行计算机指令，处理数据，控制计算机各部分协调工作。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CPU的作用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CPU的组成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CPU的性能指标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9" b="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包括运算器、控制器和寄存器。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主频、外频、倍频、缓存等。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中央处理器（CPU）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存取速度快，容量有限，用于暂时存放CPU中的运算数据。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内存储器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存取速度慢，容量大，价格低，用于永久存放大量数据。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外存储器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Cache、主存、辅存等。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存储器的层次结构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存储器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556" b="1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输入输出设备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输入设备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将外部信息转换为计算机能识别的二进制代码，如键盘、鼠标、扫描仪等。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输出设备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将计算机处理后的结果转换为人们能识别的形式，如显示器、打印机等。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输入输出设备的接口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用于连接输入输出设备与计算机主机的接口电路，如USB接口、HDMI接口等。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计算机软件系统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管理和控制计算机硬件与软件资源，提供用户与计算机之间的接口，如Windows、macOS、Linux等。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324" r="73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操作系统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连接和控制系统硬件设备的软件，使得操作系统和应用程序能够使用这些设备。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设备驱动程序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协助操作系统进行计算机管理和维护的软件，如磁盘碎片整理程序、系统备份工具等。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系统实用程序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系统软件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用于文字处理、电子表格、演示文稿等日常办公任务的软件，如Microsoft Office、AA Office等。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625" r="2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办公软件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用于图像编辑、设计和绘图的软件，如Adobe Photoshop、GIMP等。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图形处理软件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用于音频、视频编辑和播放的软件，如VLC媒体播放器、Adobe Premiere等。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多媒体软件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应用软件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用于编写计算机程序的语言，如C、Java、Python等。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编程语言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协助程序员进行软件开发和调试的工具，如集成开发环境（IDE）、代码编辑器、调试器等。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开发工具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用于管理项目代码历史记录、协同工作的软件，如Git、SVN等。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版本控制工具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编程语言与工具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https://d.book118.com/358020072006006032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2024-09-09T06:00:15.464</cp:lastPrinted>
  <dcterms:created xsi:type="dcterms:W3CDTF">2024-09-08T22:00:15Z</dcterms:created>
  <dcterms:modified xsi:type="dcterms:W3CDTF">2024-09-08T22:00:17Z</dcterms:modified>
</cp:coreProperties>
</file>