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CC7B4-67F0-4B7D-9BF2-8E5763021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95CDA-D492-4E96-9CD3-3A2803321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BA134-E371-425D-98EC-38EAC54FF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7CB5F6-AAD4-4A34-B3EB-1F2A77945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94584C-5284-487B-AC8B-593217143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DA7E98-9665-494D-8C39-7DB5E68AE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4939D9-2265-4954-9BF0-DFAD0DD9D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726462-1300-47AE-B498-3A56222A9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1FF83B-6A59-4F45-AD1B-CA057E515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0B2C9-0DA9-440D-936C-EE6FAE254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47CB3-3F3E-4952-9289-E3FD80709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2007306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某工业园投资公司项目建设施工流程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项目立项与可行性研究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资金筹措与招标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项目验收与交付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项目后评价与总结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项目立项与可行性研究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满足市场需求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通过项目建设，满足当地及周边市场的需求，提升公司在行业中的竞争力。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通过引进先进技术和设备，推动相关产业的发展，促进地区经济的增长。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合理利用当地资源，优化资源配置，提高资源利用效率。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预测市场前景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根据市场分析和趋势预测，评估项目的市场前景和发展潜力。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对目标市场的需求进行深入分析，了解市场需求规模、特点和发展趋势。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分析行业内竞争对手的情况，了解市场竞争格局和竞争优势。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市场分析与预测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技术可行性评估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评估项目所采用的技术和工艺的可行性，确保项目能够顺利实施。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方案优选与比选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对多种方案进行比较和优选，选择最优方案，提高项目的效益和效率。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对项目实施过程中可能出现的风险进行评估，制定相应的风险应对措施。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技术与方案评估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设计与规划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总体规划与布局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总体规划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根据项目需求和场地条件，制定合理的总体布局和功能分区，确保各区域之间协调发展。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布局原则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遵循可持续发展的原则，注重生态保护、资源节约和环境友好，实现经济、社会和环境的综合效益。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根据项目定位和功能需求，制定建筑设计方案，包括平面布局、立面造型和空间利用等。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进行结构分析和设计，确保建筑物的安全性和稳定性，满足抗震、抗风等要求。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建筑设计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结构设计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方案设计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制定详细的施工计划，包括施工进度、资源配置和施工组织等，确保工程按时完成。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建立完善的施工管理体系，明确各方的职责和权利，确保施工过程的安全、质量和进度。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969" r="27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施工组织设计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875" r="24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采取有效的环境保护措施，减少施工对环境的影响，包括水土保持、噪声控制和废弃物处理等。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制定完善的安全管理制度和应急预案，加强施工现场的安全管理和监督，确保人员和财产安全。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环境保护与安全措施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资金筹措与招标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资金来源与筹措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政府投资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申请政府资金支持，包括国家、省、市各级政府提供的财政拨款、专项资金等。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股权融资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通过引入战略投资者或发行股票等方式，吸引外部资本投入，扩大公司规模和实力。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银行贷款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与各大商业银行合作，申请项目贷款或企业流动资金贷款，以满足项目建设资金需求。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自筹资金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公司自有资金、营业收入等可用于补充项目建设的资金缺口。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明确招标范围、资质要求、技术标准、质量要求等关键要素。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制定招标方案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根据招标方案，编制详细、准确的招标文件，包括工程量清单、技术要求、合同条款等。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编制招标文件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通过政府采购平台、行业协会网站等渠道发布招标信息，吸引潜在投标人参与。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发布招标公告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招标文件编制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https://d.book118.com/358020073066006030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2024-09-07T00:20:34.686</cp:lastPrinted>
  <dcterms:created xsi:type="dcterms:W3CDTF">2024-09-06T16:20:34Z</dcterms:created>
  <dcterms:modified xsi:type="dcterms:W3CDTF">2024-09-06T16:20:36Z</dcterms:modified>
</cp:coreProperties>
</file>