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70A43-612B-4811-8BFF-9E608059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2ECC3-6732-4DFC-BE7A-840AA8C3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530E6-C81B-4368-B42F-CFF1D9BE0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57290-99A4-40B3-A494-675FD4417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32D20F-F17C-4035-9896-32CFFD87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3E5AD-FCD1-48E5-AEDF-D015095F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7FCEF-AF0A-4FBB-8216-296848BF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252AB-B4FB-4098-AE59-F4C5EE0C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CEB1A-7BAD-45B8-9690-488A6A267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7884F-5C6C-488C-8D05-D0FD24F6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ED714-8E71-4C0F-9352-A41B16572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104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护理查房流程ppt演讲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通过查房了解患者的病情状况，为制定护理计划提供依据。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通过查房发现护理过程中的问题，及时纠正，提高护理质量。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查房过程中，医护人员可以相互交流，共同探讨患者病情，提高医疗水平。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通过查房，护士可以不断学习和积累经验，提高专业素养。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通过定期查房，及时发现和解决患者潜在的安全隐患，确保患者安全。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通过优质的护理服务，满足患者需求，提高患者满意度。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查房过程中，医护人员可以相互协作，共同为患者提供优质的医疗服务。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良好的护理服务可以提高医院形象，吸引更多患者前来就诊。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明确查房的目标，如提高护理质量、解决护理问题等，并选择相应的主题。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确定查房目的和主题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收集与主题相关的资料，包括患者病历、护理记录、检查结果等，并进行整理。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资料收集与整理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提前通知参与查房的医护人员，确保他们了解查房的目的、主题和时间安排。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准备必要的查房工具，如PPT、护理器械等。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在查房开始时，向参与人员介绍查房的目的、主题和流程。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介绍查房目的与流程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现场观察与询问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观察患者的病情状况、护理措施的执行情况，询问医护人员相关问题，了解护理过程中的困难和挑战。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针对观察和询问的情况，与医护人员进行深入的讨论和交流，分享经验和解决方案。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在查房结束前，总结查房过程中发现的问题、讨论的结果和建议，为后续的护理工作提供指导和支持。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整理查房记录与资料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对查房过程中收集的资料、讨论的结果和建议进行整理，形成查房报告。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将查房报告反馈给相关医护人员，与他们进行进一步的沟通和交流，确保他们了解报告内容并采取相应的改进措施。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持续改进与追踪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监督和追踪改进措施的实施情况，定期进行效果评估，并根据评估结果进行调整和改进。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https://d.book118.com/358021046127006031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2024-09-08T21:57:18.253</cp:lastPrinted>
  <dcterms:created xsi:type="dcterms:W3CDTF">2024-09-08T13:57:18Z</dcterms:created>
  <dcterms:modified xsi:type="dcterms:W3CDTF">2024-09-08T13:57:20Z</dcterms:modified>
</cp:coreProperties>
</file>