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4A83A-6451-4150-B77C-93A9E368C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F0802-1394-4188-A21A-ECB12E82A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CC17A-6420-4E82-9B00-3F96E92EA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E6577-FE38-41FC-9D12-EA9E28F4E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CB7EE9-00DB-4368-BA09-32103995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A78136-CD0E-4385-A294-9AABA66CE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222D1C-DFD8-4AE9-8EC3-C9969E9CB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4C63B-8812-4ADB-B9F1-409855325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C5482-E55D-4FA2-AE06-B7EF25C13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B41E9-17AC-4353-8F87-A226F2194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0C11A-8C3A-49D2-8028-C7D20CE9D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21050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护理查房病人未出院护理查房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病人基本信息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护理查房结果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病人基本信息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病人姓名：张三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病人姓名：李四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病人姓名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病人年龄：50岁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病人年龄：35岁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病人年龄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病人性别：男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病人性别：女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病人性别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护理查房目的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了解病人基本信息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了解病人病情状况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了解病人治疗情况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包括姓名、年龄、性别、诊断、手术情况等。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包括生命体征、症状、体征、实验室检查结果等。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包括治疗方案、用药情况、手术效果等。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了解病人病情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评估病人认知情况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评估病人生活自理能力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评估病人家庭支持情况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评估病人情况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包括对疾病和治疗的认知程度、心理状态等。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包括日常生活能力、自我照顾能力等。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包括家庭成员结构、家庭成员对病人的照顾能力等。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根据病人病情和评估结果，制定个性化的护理计划。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根据护理计划，安排护理人员的工作任务和时间表。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根据护理计划，评估病人的护理效果和满意度，及时调整护理计划。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https://d.book118.com/358021050127006031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2024-09-08T21:57:18.422</cp:lastPrinted>
  <dcterms:created xsi:type="dcterms:W3CDTF">2024-09-08T13:57:18Z</dcterms:created>
  <dcterms:modified xsi:type="dcterms:W3CDTF">2024-09-08T13:57:20Z</dcterms:modified>
</cp:coreProperties>
</file>