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756B9-1297-49EE-81B7-CA85CAE2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93589-4A96-4F4E-B43D-DE978A0E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B93E6-BE92-43E6-8E11-B5661872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DDFE0-F706-47E6-BE25-30B60E20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FA412-7CD0-4879-BEB0-76B0B45C1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A4648-019F-40CE-A823-3843EC14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B396C-32EB-4135-802C-3EB906489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1B050-76FE-47A6-BF5B-61F5A4AF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5FFC7-48E4-4A66-B2BD-623688BC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B2797-397A-404C-A17E-CBC55CE64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7404-0E8F-407A-B961-144E9475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112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美容师房内护理流程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服务结束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确保美容工具在使用前已经彻底清洁干净，无残留物。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清洁美容工具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使用消毒液对房间进行全面消毒，确保环境卫生安全。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消毒房间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美容师在开始护理前需用洗手液清洁双手，保持手部卫生。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清洁消毒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检查美容工具是否齐全，确保所需工具准备妥当。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根据客户需求选择适合的美容产品，确保产品在保质期内。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选择合适产品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准备毛巾、纸巾等用具，确保在护理过程中使用方便。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准备用具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准备工具与产品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将房间内的灯光调整到适宜的亮度，营造舒适的环境氛围。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调整灯光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调整温度和湿度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准备音乐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确保房间内的温度和湿度适宜，使客户感到舒适。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根据客户需求播放舒缓的音乐，有助于放松心情。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调整房间环境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美容师应面带微笑，主动向客户打招呼，让客户感受到热情和欢迎。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美容师应保持礼貌和专业的态度，让客户感到舒适和放松。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美容师应主动询问客户的需求和期望，以便更好地了解客户的需求和提供个性化的服务。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美容师应了解客户对护理效果的期望，以便更好地满足客户的需求。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美容师应向客户介绍护理流程、注意事项和所需时间，让客户对护理过程有清晰的了解。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799" r="117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美容师应详细询问客户的皮肤状况、护理需求和身体状况，以便为客户提供更加针对性的护理方案。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安排护理方案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美容师应根据客户的皮肤状况、需求和身体状况，制定个性化的护理方案，并向客户详细解释护理方案的内容和效果。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美容师应与客户商定护理时间和预约时间，确保客户能够按时接受护理服务。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美容师应向客户介绍护理前的准备事项和注意事项，确保客户能够顺利完成护理过程。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67" r="139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使用温和的卸妆产品彻底清除脸部彩妆残留，包括口红、眼影、粉底等。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使用适合顾客肤质的洗面奶，轻柔地按摩脸部，彻底清洁皮肤。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卸妆洁面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https://d.book118.com/358021124015006032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2024-09-09T08:47:01.056</cp:lastPrinted>
  <dcterms:created xsi:type="dcterms:W3CDTF">2024-09-09T00:47:01Z</dcterms:created>
  <dcterms:modified xsi:type="dcterms:W3CDTF">2024-09-09T00:47:03Z</dcterms:modified>
</cp:coreProperties>
</file>