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48112D6-4CEA-4CD0-8E3C-B6EBB8A8A0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921BE0-C151-4516-8A02-D50BD3ED4E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2087FEC-C9C5-45EC-BCD2-0362850BBF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AF919EA-F3E8-43CD-B6C7-B0E8A8A3E3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B1D2361-F414-4C79-A95A-6CA5EF3338A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2ADB49A-A52A-4DC0-A33C-85E7A6A57C0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8851DF1-B7B6-4E14-8F3C-2C5F1990776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B5B98F6-DB8B-4CD0-908A-F8FC7D875E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DDBED6-722F-4E98-B9ED-B6AF6833AB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B08601-3D7B-4511-AFA6-6DB8E47674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41B2ED-3080-411C-A2B1-30E37F0603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8022005142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900217" cy="200025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任务一数据采集认知</a:t>
            </a:r>
          </a:p>
        </p:txBody>
      </p:sp>
      <p:sp>
        <p:nvSpPr>
          <p:cNvPr id="3" name="TextBox 3"/>
          <p:cNvSpPr txBox="1"/>
          <p:nvPr/>
        </p:nvSpPr>
        <p:spPr>
          <a:xfrm>
            <a:off x="1245134" y="4864418"/>
            <a:ext cx="2059305" cy="4819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endParaRPr lang="en-US" sz="1950">
              <a:solidFill>
                <a:srgbClr val="000000">
                  <a:alpha val="100000"/>
                </a:srgbClr>
              </a:solidFill>
              <a:latin typeface="Microsoft Yahei"/>
              <a:ea typeface="Microsoft Yahei"/>
              <a:cs typeface="Microsoft Yahei"/>
            </a:endParaRP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575937" y="4864418"/>
            <a:ext cx="2749581" cy="4819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950">
                <a:solidFill>
                  <a:srgbClr val="000000">
                    <a:alpha val="100000"/>
                  </a:srgbClr>
                </a:solidFill>
                <a:latin typeface="Microsoft Yahei"/>
                <a:ea typeface="Microsoft Yahei"/>
                <a:cs typeface="Microsoft Yahei"/>
              </a:rPr>
              <a:t>2024-02-02</a:t>
            </a:r>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3640993" y="1373505"/>
            <a:ext cx="6102112" cy="4623259"/>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数据采集基本概念与意义</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数据采集方法与技术</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数据预处理与清洗策略</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数据存储与管理方案设计</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数据安全隐私保护法规遵守</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实践案例分析与经验总结</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01</a:t>
            </a:r>
          </a:p>
        </p:txBody>
      </p:sp>
      <p:sp>
        <p:nvSpPr>
          <p:cNvPr id="3" name="TextBox 3"/>
          <p:cNvSpPr txBox="1"/>
          <p:nvPr/>
        </p:nvSpPr>
        <p:spPr>
          <a:xfrm>
            <a:off x="2232360" y="3117431"/>
            <a:ext cx="7830957" cy="209053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数据采集基本概念与意义</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129" r="512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指利用一种装置，从系统外部采集数据并输入到系统内部的一个接口，它将外部数据进行复制或产生内部系统可以识别的数据。</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是实现数据分析和数据挖掘的前提，为决策提供数据支持，有助于企业了解市场、优化产品、提升服务质量等。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数据采集定义及作用</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数据采集作用</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数据采集定义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数据来源与类型划分</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数据来源</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包括企业内部数据（如业务数据、用户行为数据等）和外部数据（如市场调研数据、竞品分析数据等）。</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数据类型划分</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根据数据结构，可分为结构化数据（如数据库表）和非结构化数据（如文本、图片、视频等）；根据数据产生方式，可分为实时数据和批量数据。</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24" r="12524"/>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数据采集已广泛应用于电商、金融、医疗、教育、物流等领域，用于用户画像、精准营销、风险控制、智能诊断、个性化教育等场景。</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行业应用</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随着大数据、人工智能等技术的不断发展，数据采集将更加智能化、自动化和实时化，数据采集的质量和效率也将得到进一步提升。</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发展趋势</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行业应用及发展趋势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挑战</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数据采集面临着数据质量参差不齐、数据安全问题突出、隐私保护难度大等挑战。</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机遇</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同时，数据采集也为企业提供了更多的市场机会和商业模式创新的可能性，如数据交易、数据服务等新兴业态的崛起。</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挑战与机遇并存</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02</a:t>
            </a:r>
          </a:p>
        </p:txBody>
      </p:sp>
      <p:sp>
        <p:nvSpPr>
          <p:cNvPr id="3" name="TextBox 3"/>
          <p:cNvSpPr txBox="1"/>
          <p:nvPr/>
        </p:nvSpPr>
        <p:spPr>
          <a:xfrm>
            <a:off x="2232360" y="3117431"/>
            <a:ext cx="7830957" cy="209053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数据采集方法与技术</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306" r="13306"/>
          <a:stretch>
            <a:fillRect/>
          </a:stretch>
        </p:blipFill>
        <p:spPr>
          <a:xfrm>
            <a:off x="454963" y="1569535"/>
            <a:ext cx="4219248"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问卷调查</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通过设计问卷、发放并收集问卷，获取特定群体的数据。</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实地考察</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通过直接观察、记录现场情况，收集一手数据。</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文献资料</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通过查阅相关书籍、期刊、报告等文献资料，获取所需数据。</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传统数据采集方法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网络爬虫注意事项</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需遵守网站爬虫协议，避免对网站造成过大负担或侵犯隐私等问题。</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网络爬虫原理</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网络爬虫是一种自动化程序，通过模拟浏览器行为，遍历互联网上的网页并抓取数据。</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网络爬虫应用</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可用于收集网站上的公开信息，如新闻、评论、商品价格等，用于数据分析、舆情监测等领域。</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网络爬虫技术原理及应用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API接口调用与数据抓取</a:t>
              </a:r>
            </a:p>
          </p:txBody>
        </p:sp>
      </p:grpSp>
      <p:sp>
        <p:nvSpPr>
          <p:cNvPr id="27" name="TextBox 27"/>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API（Application Programming Interface）是应用程序接口的缩写，是一种预定义的函数，可供其他程序调用以获取数据或服务。</a:t>
            </a:r>
          </a:p>
        </p:txBody>
      </p:sp>
      <p:sp>
        <p:nvSpPr>
          <p:cNvPr id="28" name="TextBox 28"/>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API接口调用</a:t>
            </a:r>
          </a:p>
        </p:txBody>
      </p:sp>
      <p:sp>
        <p:nvSpPr>
          <p:cNvPr id="29" name="TextBox 29"/>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通过向API发送请求并解析返回结果，可获取所需数据。常见的API调用方式包括RESTful API和SOAP API等。</a:t>
            </a:r>
          </a:p>
        </p:txBody>
      </p:sp>
      <p:sp>
        <p:nvSpPr>
          <p:cNvPr id="30" name="TextBox 3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数据抓取注意事项</a:t>
            </a:r>
          </a:p>
        </p:txBody>
      </p:sp>
      <p:sp>
        <p:nvSpPr>
          <p:cNvPr id="31" name="TextBox 31"/>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在使用API进行数据抓取时，需遵守相关协议和规定，避免过度请求或滥用API导致被封禁等问题。</a:t>
            </a:r>
          </a:p>
        </p:txBody>
      </p:sp>
      <p:sp>
        <p:nvSpPr>
          <p:cNvPr id="32" name="TextBox 32"/>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API接口概述</a:t>
            </a:r>
          </a:p>
        </p:txBody>
      </p:sp>
      <p:sp>
        <p:nvSpPr>
          <p:cNvPr id="33" name="AutoShape 33"/>
          <p:cNvSpPr/>
          <p:nvPr/>
        </p:nvSpPr>
        <p:spPr>
          <a:xfrm>
            <a:off x="616886" y="1350481"/>
            <a:ext cx="4929007" cy="4929007"/>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1224015" y="1957609"/>
            <a:ext cx="3714750" cy="371475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1795515" y="2529109"/>
            <a:ext cx="2571750" cy="257175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533112" y="3266707"/>
            <a:ext cx="1096555" cy="1096555"/>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7782" r="7782"/>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l="10411" r="10411"/>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物联网传感器信息收集</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物联网传感器概述</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物联网传感器是一种能够感知和测量物理环境或设备状态并将数据传输到网络中的设备。</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物联网传感器应用</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物联网传感器广泛应用于智能家居、智能交通、工业自动化等领域，可实时收集各种环境参数和设备状态信息。</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物联网传感器信息收集</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通过物联网传感器收集的数据可用于实时监测、远程控制、数据分析等方面，为智能化决策提供支持。</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03</a:t>
            </a:r>
          </a:p>
        </p:txBody>
      </p:sp>
      <p:sp>
        <p:nvSpPr>
          <p:cNvPr id="3" name="TextBox 3"/>
          <p:cNvSpPr txBox="1"/>
          <p:nvPr/>
        </p:nvSpPr>
        <p:spPr>
          <a:xfrm>
            <a:off x="2232360" y="3117431"/>
            <a:ext cx="7830957" cy="209053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数据预处理与清洗策略</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6299" r="6299"/>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评估数据是否完整，是否有缺失值。</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完整性</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评估数据是否准确，是否有异常值或错误数据。</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准确性</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评估数据在不同来源或不同时间段是否保持一致。</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一致性</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评估数据是否易于理解和解释。</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可解释性</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数据质量评估标准制定</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2688" r="22688"/>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缺失值处理</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根据数据缺失的情况，选择合适的处理方法，如删除缺失值、填充缺失值（使用均值、中位数、众数等）、插值法等。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异常值处理</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识别异常值，分析异常值产生的原因，根据实际情况选择保留、删除或修正异常值。</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缺失值、异常值处理方法论述</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利用数据比对、相似度计算等方法识别重复信息。</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重复信息识别</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根据识别结果，选择合适的方法消除重复信息，如删除重复记录、合并重复记录等。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重复信息消除</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重复信息识别和消除技巧分享</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https://d.book118.com/358022005142006040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2024-09-19T13:50:16.964</cp:lastPrinted>
  <dcterms:created xsi:type="dcterms:W3CDTF">2024-09-19T05:50:16Z</dcterms:created>
  <dcterms:modified xsi:type="dcterms:W3CDTF">2024-09-19T05:50:19Z</dcterms:modified>
</cp:coreProperties>
</file>