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7DAF5-3586-4D64-85E3-5B66C6E93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177BB-8CBC-4E43-851F-C1D32DCB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36B07-C5D4-4584-9C34-46F0D2996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8DA43-8AA3-45E7-A199-A7CE03597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190E1B-FF34-4802-BBB6-1D0E81A79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2679F-75A7-4CA9-9072-9903E075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1FF19-5BF2-484F-A6FF-8CB398D07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60E79-0854-4E6B-8732-439CA617D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40618-C3D8-4F4D-89C1-AC1CDBFE4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C08FE-FE24-40AF-9EC0-84522E71C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28C44-2A17-4A2B-92B0-56B6A01AD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25134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人民群众是践的主体是历史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人民群众的地位和作用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人民群众的实践活动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人民群众的实践智慧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坚持人民主体地位的意义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如何发挥人民群众的主体作用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人民群众的地位和作用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407" r="44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人民群众是社会物质财富的创造者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人民群众通过劳动创造了社会所需的物质财富，包括食品、衣物、住房等生活必需品，以及交通工具、生产设备等社会基础设施。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人民群众是社会精神财富的创造者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人民群众在劳动和生活中创造了丰富多彩的文化和艺术，包括语言、文学、音乐、舞蹈、绘画等，这些精神财富是人类文明的重要组成部分。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人民群众是社会变革的决定力量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历史上每一次重大的社会变革，都离不开人民群众的参与和推动。人民群众通过革命、改革等方式，推动了社会的进步和发展。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人民群众是历史的创造者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人民群众是推动社会变革的主体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社会变革需要广大人民群众的积极参与和推动，只有得到人民群众的广泛支持和参与，社会变革才能取得成功。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人民群众是社会变革的动力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社会变革往往是由社会矛盾和问题引起的，而这些问题和矛盾往往与人民群众的切身利益密切相关。因此，人民群众是社会变革的动力和源泉。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人民群众是社会变革的受益者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社会变革的目的是为了改善人民群众的生活条件和社会环境，因此，人民群众是社会变革的受益者。只有让人民群众成为社会变革的受益者，才能得到他们的广泛支持和参与。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人民群众是社会变革的决定力量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人民群众是实践活动的参与者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实践活动是人类改造自然和社会的活动，需要广大人民群众的积极参与和贡献。只有让人民群众成为实践活动的参与者，才能充分发挥他们的智慧和力量。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人民群众是实践活动的受益者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实践活动的目的是为了改善人民群众的生活条件和社会环境，因此，人民群众是实践活动的受益者。只有让人民群众成为实践活动的受益者，才能得到他们的广泛支持和参与。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人民群众是实践活动的推动者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实践活动需要广大人民群众的积极推动和参与，只有得到人民群众的广泛支持和参与，实践活动才能取得成功。同时，人民群众在实践中不断总结经验教训，推动实践活动不断发展和完善。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人民群众是实践的主体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人民群众的实践活动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人民群众通过耕种、养殖、制造等生产活动，创造物质财富，满足社会的基本需求。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物质生产实践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精神生产实践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人口生产实践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人民群众在文学、艺术、科学等领域的创作活动，丰富人类的精神世界，推动社会文明进步。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人民群众通过生育和繁衍后代，为社会提供劳动力资源，推动人口与经济的协调发展。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人民群众在社会生活中的交往活动，形成各种社会关系，推动社会结构的变革和发展。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社会交往实践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人民群众参与社会管理，维护社会秩序和公共安全，促进社会的和谐稳定。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社会管理实践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人民群众在历史进程中推动社会变革，如革命、改革等，推动社会的进步和发展。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社会变革实践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01" b="6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科学实验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自然科学实验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人民群众通过观察和实验，揭示自然规律，推动科学技术的进步和发展。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社会科学实验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人民群众在社会领域进行实验和探索，揭示社会规律，推动社会科学的发展和进步。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综合性科学实验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人民群众在跨学科领域进行综合性实验和研究，推动科学技术的交叉融合和创新发展。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人民群众的实践智慧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https://d.book118.com/358025134140006036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2024-09-16T11:48:36.594</cp:lastPrinted>
  <dcterms:created xsi:type="dcterms:W3CDTF">2024-09-16T03:48:36Z</dcterms:created>
  <dcterms:modified xsi:type="dcterms:W3CDTF">2024-09-16T03:48:38Z</dcterms:modified>
</cp:coreProperties>
</file>