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464B0-D678-4040-AF7A-88194E54E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A22AD-B0AC-484E-A706-4BB43A6A1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344F3-9695-4764-907A-8B0B874E1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CB5CE-0046-4534-BC92-8D1E2B93E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BFA439-CF6C-483B-AD59-59DBE6641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576429-3BEE-46AF-89B1-09E3C96CF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FE2034-066E-419A-A857-4E7D65A97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81B44-1ED1-40C4-8529-0910614A0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AD611-D357-4FAC-A0D9-2144F94EE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2A3EF-7559-4369-BE77-7D726984C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67036-D446-4DC9-9A3A-088CAD77A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260721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pdgfra基因突变对白血病治疗的潜在影响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pdgfra基因突变对白血病的影响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pdgfra基因突变在白血病治疗中的应用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pdgfra基因突变对白血病治疗的挑战与展望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024" b="170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基因突变类型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碱基替换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DNA碱基对的替换，导致基因序列的改变。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插入或缺失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DNA片段的增加或缺失，导致基因结构的变化。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染色体异常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染色体数量或结构的异常，影响基因表达和功能。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由基因突变引起的遗传性疾病，如囊性纤维化、镰状细胞贫血等。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遗传性疾病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42" r="159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肿瘤发生过程中，细胞内基因突变导致细胞异常增殖和分化。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基因突变影响个体对药物的代谢和反应，影响治疗效果。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基因突变与疾病的关系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pdgfra基因突变可能作为白血病预后的评估指标之一，有助于预测患者的生存率和复发风险。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白血病发生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pdgfra基因突变与白血病的发生和发展有关，可能影响白血病的发病机制和病程。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pdgfra基因突变可能影响白血病细胞对药物的敏感性和反应，影响治疗效果。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pdgfra基因突变与白血病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pdgfra基因突变对白血病的影响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PDGFRA基因突变可以促进白血病细胞的增殖，加速白血病的进展。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PDGFRA基因是酪氨酸激酶受体，在正常生理状态下，它对细胞的生长和增殖起到重要的调节作用。当PDGFRA基因发生突变时，其正常的生长调节功能被破坏，导致白血病细胞不受控制地增殖，加速白血病的进展。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对白血病细胞增殖的影响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对白血病细胞凋亡的影响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PDGFRA基因突变可以抑制白血病细胞的凋亡，使白血病细胞存活时间延长。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PDGFRA基因突变可以影响细胞的凋亡过程，使白血病细胞逃避正常的凋亡程序，从而延长其存活时间。这可能导致白血病细胞的积累，加重病情。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PDGFRA基因突变可以增加白血病细胞的耐药性，降低治疗效果。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PDGFRA基因突变可以影响细胞对药物的反应，使白血病细胞对治疗药物产生耐药性。这可能导致治疗失败或治疗效果降低，使白血病的治疗更加困难。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对白血病细胞耐药性的影响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https://d.book118.com/358026072115006036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2024-09-16T04:40:10.201</cp:lastPrinted>
  <dcterms:created xsi:type="dcterms:W3CDTF">2024-09-15T20:40:10Z</dcterms:created>
  <dcterms:modified xsi:type="dcterms:W3CDTF">2024-09-15T20:40:12Z</dcterms:modified>
</cp:coreProperties>
</file>