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97A1B-0CE3-471E-8112-E7221E0BE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7A51D-A705-480B-8C74-BC11BE03B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F8F8F-9F58-41B1-B971-4AF2FA61B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EE77A-1C51-4391-9B3B-7D547F1E1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B4CA3D-C0A8-4F40-AB7B-773A7C797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22FA41-22A9-46FF-8FB2-2F3C27B2F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26DDB3-B38A-43DB-9B47-30A04EB8F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5991D-4166-429F-A4AF-EE5652FFC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89A11-7A75-4A59-8B9D-4625ABE59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79564-E1EF-47BE-93EF-32C17B6D2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C0A38-49DD-4AAF-9424-D9282C795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2704505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分散式风电可行性研究方案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分散式风电概述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风电场选址分析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环境和社会影响评估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可行性研究结论和建议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未来展望和进一步研究的方向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能源需求增长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随着社会经济的发展，能源需求持续增长，对可再生能源的需求也越来越迫切。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风电发展现状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目前，集中式风电已成为风电发展的主要模式，但受地理位置和资源限制，其发展潜力有限。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分散式风电的优势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分散式风电具有选址灵活、规模小、建设周期短等优势，能够更好地满足能源需求，提高能源供应的稳定性。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本研究旨在探讨分散式风电的可行性，为分散式风电的发展提供科学依据和技术支持。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通过研究分散式风电的可行性，可以更好地认识分散式风电的优势和潜力，推动风电产业的可持续发展，缓解能源供应压力，促进经济社会的可持续发展。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656" r="27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分散式风电概述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14" r="331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849" r="3584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77" r="303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分散式风电定义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分散式风电场规模较小，一般容量在50MW以下，适合在风能资源丰富的地区进行开发利用。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分散式风电是指将风力发电机组安装在土地、屋顶等分散式场址，通过并网或独立运行的方式为电网提供清洁能源。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分散式风电场规模较小，建设周期短，可以快速响应市场需求，满足当地电力需求。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分散式风电是一种可再生能源，具有清洁、低碳、环保的特点，可以减少化石能源的消耗和温室气体排放。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分散式风电场的建设和维护成本较低，长期运营经济效益较好。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分散式风电场的建设可以带动当地经济发展，增加就业机会。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促进当地经济发展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分散式风电的特点和优势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336" r="2833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目前，全球分散式风电市场正在快速发展，各国政府纷纷出台相关政策支持分散式风电的发展。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未来，随着技术的进步和政策的支持，分散式风电将进一步发展壮大，成为全球能源结构转型的重要力量。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分散式风电的发展现状和趋势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风电场选址分析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资源丰富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土地适宜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交通便捷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电网接入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选址原则和标准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5564" r="55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206" r="1620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选择风能资源丰富、风向稳定、风速变化小的区域，以提高风电场发电效率。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确保风电场建设用地符合土地利用规划和环保要求，尽量减少对当地生态环境的破坏。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考虑风电场建设所需的设备和材料的运输，选择交通条件较好的地区。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确保风电场能够顺利接入电网，避免因并网问题影响发电效益。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对备选区域进行实地考察，了解地形、地貌、气候、风能资源等情况。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收集气象数据、电网数据等，进行风电场发电量、并网条件等方面的分析。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833" r="18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根据现场勘查和数据分析结果，评估风电场建设的可行性，确定最佳场址。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风电场选址方法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通过现场勘查和数据分析，确定了该地区某山口作为风电场建设地点，该地点风能资源丰富、土地适宜、交通便捷、电网接入条件良好。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在沿海地区选择了一处风能资源丰富、地形平坦、海岸线长的地点作为风电场建设地点，同时考虑了环境保护和防台风等因素。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风电场选址实例分析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某沿海地区风电场选址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某地区风电场选址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明确研究目的，确定研究范围和重点。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收集相关政策、法规、技术资料以及风电行业数据等。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对分散式风电项目现场进行实地勘察，了解地形、气候、电网等情况。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对收集到的资料和现场调查数据进行整理、分析和处理。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评估与预测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基于数据分析结果，评估分散式风电项目的可行性，并对未来发展趋势进行预测。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编写报告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撰写可行性研究报告，包括研究结论、建议和展望。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可行性研究流程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083" r="19083"/>
          <a:stretch>
            <a:fillRect/>
          </a:stretch>
        </p:blipFill>
        <p:spPr>
          <a:xfrm>
            <a:off x="-276407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评估分散式风电技术的成熟度、适用性和可靠性，分析技术瓶颈及解决方案。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环境和社会影响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政策和法规分析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分析分散式风电项目的投资回报率、成本效益比等经济指标，评估项目的经济效益。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评估分散式风电项目对环境和社会的影响，包括生态保护、土地利用、居民安置等方面。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研究国家和地方政策、法规对分散式风电项目的影响，分析政策支持和制约因素。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可行性研究内容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79" r="1647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收集和整理国内外相关文献资料，了解分散式风电的研究现状和发展趋势。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邀请风电行业专家进行咨询，获取专业意见和建议。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专家咨询法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建立数学模型，对分散式风电项目的各项指标进行定量分析和预测。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数学建模法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对已建成的分散式风电项目进行案例分析，总结经验和教训。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可行性研究方法和技术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https://d.book118.com/358027045050006037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2024-09-17T03:50:31.582</cp:lastPrinted>
  <dcterms:created xsi:type="dcterms:W3CDTF">2024-09-16T19:50:31Z</dcterms:created>
  <dcterms:modified xsi:type="dcterms:W3CDTF">2024-09-16T19:50:33Z</dcterms:modified>
</cp:coreProperties>
</file>