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D5B23A7-7C67-4068-8350-DFBEECED01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1E71DD-8977-45FB-B4B9-D67A108E65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83F8B23-975F-4A26-A3E3-603C404CE5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FD1AF4B-6051-49D7-A09D-4B126C5C7C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DBFAE2F-9DB3-46B3-98A2-5A9460C039F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0B01A9-7B89-462F-82BA-17753FE0C6F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D89476A-8509-4B44-9AF4-F93026288E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1B6BCF-5AF7-41C1-BA8B-D799863BEE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43AA23-55F8-4CE2-AD59-D2751617C3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0446E5-82C1-4655-9FC2-27524592A8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90677E-CEC3-400D-93C7-057517FAE2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8027120016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医院感染预防控制之无菌技术</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无菌技术的定义与重要性</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无菌技术的操作规范与注意事项</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无菌技术的实践应用与案例分析</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无菌技术的质量控制与持续改进</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医院感染预防控制的其他措施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无菌技术的定义与重要性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197" r="3219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4" r="32524"/>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无菌技术的定义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无菌技术涉及医疗护理人员的手卫生、操作环境、医疗用品和患者的清洁与消毒等方面。</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无菌技术是指在医疗护理操作中，为避免微生物和其他有害微生物侵入人体而采取的一系列预防措施。</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328" r="3232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无菌技术可以有效地防止不同患者之间或患者与医务人员之间的微生物交叉感染。</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防止交叉感染</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无菌技术是医疗护理质量的重要保障，能够降低感染风险，减少并发症，提高患者的康复率。</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提高医疗质量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无菌技术的重要性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严格遵守无菌技术操作规程，可以显著降低医院感染的发生率。</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无菌技术的实施能够为患者提供更加安全的医疗环境，确保患者的生命安全。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无菌技术对医院感染预防控制的意义</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保障患者安全</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降低医院感染率</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无菌技术的操作规范与注意事项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https://d.book118.com/358027120016006027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26</Paragraphs>
  <Slides>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8</vt:i4>
      </vt:variant>
    </vt:vector>
  </HeadingPairs>
  <TitlesOfParts>
    <vt:vector baseType="lpstr" size="1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2024-09-04T17:50:06.387</cp:lastPrinted>
  <dcterms:created xsi:type="dcterms:W3CDTF">2024-09-04T09:50:06Z</dcterms:created>
  <dcterms:modified xsi:type="dcterms:W3CDTF">2024-09-04T09:50:08Z</dcterms:modified>
</cp:coreProperties>
</file>