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1CE20C-E892-4E4C-831D-C81D26C92C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386BF7-6274-4992-BBFF-16CA02D55D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329F969-E526-449B-8DF8-BF9F36B22D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B9F6C6-93D4-4EBB-A93A-7E106CA91D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E8ECB6-7C23-45A3-8C03-5EEBE9D373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D87BBE-BF83-4038-9E69-02A02B0C47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1C67FB-E7FA-484A-9FBF-DC10478573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524843-196C-43BE-BBD2-C72C7B773D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86C2E2-BD6D-4FF0-8FD8-DF5B2ECCA1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1093A1-DC3B-41B0-8D6E-26A47168E0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E86458-20AA-44BD-9D97-E6A80FE96A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03003514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应对旅游教育和培训的挑战与变革</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汇报人：PPT可修改</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2024-02-02</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a:ln w="28575">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a:ln>
              <a:solidFill>
                <a:srgbClr val="FFFFFF">
                  <a:alpha val="100000"/>
                </a:srgbClr>
              </a:solidFill>
            </a:ln>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旅游教育与培训现状</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变革背景及必要性分析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应对策略与措施探讨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实施路径与时间规划</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预期成果与影响评估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旅游教育与培训现状</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11509" r="11509"/>
          <a:stretch>
            <a:fillRect/>
          </a:stretch>
        </p:blipFill>
        <p:spPr>
          <a:xfrm>
            <a:off x="6099052" y="1665911"/>
            <a:ext cx="5058968" cy="4260571"/>
          </a:xfrm>
          <a:prstGeom prst="rect">
            <a:avLst/>
          </a:prstGeom>
        </p:spPr>
      </p:pic>
      <p:sp>
        <p:nvSpPr>
          <p:cNvPr id="4" name="AutoShape 4"/>
          <p:cNvSpPr/>
          <p:nvPr/>
        </p:nvSpPr>
        <p:spPr>
          <a:xfrm>
            <a:off x="1352702"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204679"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056534"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908511"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近年来国内旅游教育发展迅速，但与国际先进水平相比仍存在一定差距，主要表现在教育理念、师资力量、实践教学等方面。</a:t>
            </a:r>
            <a:endParaRPr lang="en-US" sz="1100"/>
          </a:p>
        </p:txBody>
      </p:sp>
      <p:sp>
        <p:nvSpPr>
          <p:cNvPr id="9" name="AutoShape 9"/>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国外旅游教育注重实践和创新，强调培养学生的综合素质和职业能力，拥有较为完善的教育体系和先进的教学方法。</a:t>
            </a:r>
            <a:endParaRPr lang="en-US" sz="1100"/>
          </a:p>
        </p:txBody>
      </p:sp>
      <p:sp>
        <p:nvSpPr>
          <p:cNvPr id="10" name="Freeform 10"/>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国内旅游教育</a:t>
            </a:r>
            <a:endParaRPr lang="en-US" sz="1100"/>
          </a:p>
        </p:txBody>
      </p:sp>
      <p:sp>
        <p:nvSpPr>
          <p:cNvPr id="15" name="AutoShape 15"/>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国外旅游教育</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国内外旅游教育发展对比</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848" b="17848"/>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929" b="1792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人才培养质量不高</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当前旅游教育与培训存在人才培养质量不高的问题，毕业生的综合素质和职业技能难以满足行业需求。</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实践教学不足</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旅游教育与培训中实践教学环节相对薄弱，学生缺乏实际操作和解决问题的能力。</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师资力量匮乏</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旅游教育与培训师资力量不足，缺乏具有丰富实践经验和教学能力的优秀教师。</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当前面临的主要挑战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67" b="4467"/>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行业需求变化快</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旅游业发展迅速，行业需求不断变化，对人才的要求也越来越高。</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人才培养滞后</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旅游教育与培训在人才培养方面存在一定的滞后性，难以及时满足行业对高素质、高技能人才的需求。</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供需不匹配</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当前旅游教育与培训所培养的人才与行业需求之间存在供需不匹配的问题，导致毕业生就业难和行业人才短缺并存。</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行业需求与人才培养脱节问题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3568" b="1356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4515" b="4515"/>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教学模式和方法陈旧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传统教学模式</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当前部分旅游教育与培训机构仍采用传统的教学模式和方法，注重理论传授而忽视实践教学。</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缺乏创新教学</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旅游教育与培训中缺乏创新教学理念和手段，难以激发学生的学习兴趣和创造力。</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技术应用不足</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现代信息技术在旅游教育与培训中的应用还不够广泛和深入，未能充分发挥其在提高教学效果方面的作用。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变革背景及必要性分析</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380" r="1438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随着全球化进程的加速，旅游业呈现出快速增长的态势，国际旅游市场不断扩大，旅游消费不断升级。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全球化推动旅游业快速增长</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旅游业对全球经济的贡献不断增加，已成为许多国家和地区的支柱产业，对就业、税收和外汇收入等方面具有重要影响。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旅游业成为全球经济重要支柱</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随着消费者需求的多样化，旅游业发展趋势也呈现出多元化的特点，包括文化旅游、生态旅游、休闲度假等。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旅游业发展趋势多元化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全球化背景下旅游业发展趋势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651" r="1765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行业竞争格局发生变化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新技术和新模式的应用使得旅游行业竞争格局发生了变化，传统旅游企业需要不断创新以适应市场变化。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信息技术广泛应用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互联网、大数据、人工智能等新技术在旅游业中得到广泛应用，改变了传统旅游业的营销、管理和服务模式。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新兴业态不断涌现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在线旅游、定制旅游、智慧旅游等新兴业态不断涌现，为旅游业发展注入了新的活力。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新技术、新模式对行业影响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291" r="23291"/>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随着旅游业发展趋势的多元化，对旅游人才的需求也呈现出多元化的特点，需要具备跨文化交流、创新创业、数字化技能等多方面的能力。</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人才培养需求多元化</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旅游业的快速发展导致人才短缺问题日益突出，尤其是高端旅游人才和复合型人才更为稀缺。</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人才短缺问题突出</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当前旅游教育和培训体系存在诸多问题，如课程设置不合理、实践教学不足、师资力量薄弱等，亟待完善。</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教育培训体系亟待完善</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人才培养需求变化及挑战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推进产教融合</a:t>
            </a:r>
            <a:endParaRPr lang="en-US" sz="1100"/>
          </a:p>
        </p:txBody>
      </p:sp>
      <p:sp>
        <p:nvSpPr>
          <p:cNvPr id="8" name="AutoShape 8"/>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加强旅游教育与产业界的合作，推进产教融合，培养符合市场需求的高素质旅游人才。</a:t>
            </a:r>
            <a:endParaRPr lang="en-US" sz="1100"/>
          </a:p>
        </p:txBody>
      </p:sp>
      <p:sp>
        <p:nvSpPr>
          <p:cNvPr id="9" name="AutoShape 9"/>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创新人才培养模式</a:t>
            </a:r>
            <a:endParaRPr lang="en-US" sz="1100"/>
          </a:p>
        </p:txBody>
      </p:sp>
      <p:sp>
        <p:nvSpPr>
          <p:cNvPr id="10" name="AutoShape 10"/>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积极探索新的人才培养模式，如定制化培养、校企合作、在线教育等，以满足不同层次、不同类型旅游人才的需求。</a:t>
            </a:r>
            <a:endParaRPr lang="en-US" sz="1100"/>
          </a:p>
        </p:txBody>
      </p:sp>
      <p:sp>
        <p:nvSpPr>
          <p:cNvPr id="11" name="AutoShape 11"/>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加强国际交流与合作</a:t>
            </a:r>
            <a:endParaRPr lang="en-US" sz="1100"/>
          </a:p>
        </p:txBody>
      </p:sp>
      <p:sp>
        <p:nvSpPr>
          <p:cNvPr id="12" name="AutoShape 12"/>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加强与国际旅游组织和企业的交流与合作，引进国际先进的旅游教育理念和资源，提升我国旅游教育的国际化水平。</a:t>
            </a:r>
            <a:endParaRPr lang="en-US" sz="1100"/>
          </a:p>
        </p:txBody>
      </p:sp>
      <p:sp>
        <p:nvSpPr>
          <p:cNvPr id="13" name="AutoShape 13"/>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完善政策与法规保障</a:t>
            </a:r>
            <a:endParaRPr lang="en-US" sz="1100"/>
          </a:p>
        </p:txBody>
      </p:sp>
      <p:sp>
        <p:nvSpPr>
          <p:cNvPr id="14" name="AutoShape 14"/>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制定和完善相关政策与法规，为旅游教育和培训提供有力的政策支持和法律保障。</a:t>
            </a:r>
            <a:endParaRPr lang="en-US" sz="1100"/>
          </a:p>
        </p:txBody>
      </p:sp>
      <p:grpSp>
        <p:nvGrpSpPr>
          <p:cNvPr id="15" name="Group 15"/>
          <p:cNvGrpSpPr/>
          <p:nvPr/>
        </p:nvGrpSpPr>
        <p:grpSpPr>
          <a:xfrm>
            <a:off x="5835091" y="2197120"/>
            <a:ext cx="575584" cy="551200"/>
            <a:chOff x="5835091" y="2197120"/>
            <a:chExt cx="575584" cy="551200"/>
          </a:xfrm>
        </p:grpSpPr>
        <p:sp>
          <p:nvSpPr>
            <p:cNvPr id="16" name="Freeform 16"/>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9" name="Freeform 19"/>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5877641" y="4747565"/>
            <a:ext cx="490362" cy="514624"/>
            <a:chOff x="5877641" y="4747565"/>
            <a:chExt cx="490362" cy="514624"/>
          </a:xfrm>
        </p:grpSpPr>
        <p:sp>
          <p:nvSpPr>
            <p:cNvPr id="22" name="Freeform 22"/>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改革创新以提升竞争力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应对策略与措施探讨</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定期开展旅游行业调研，了解行业发展趋势和人才需求，为课程设置提供科学依据。</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调研行业需求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更新课程内容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583" r="25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强化实践教学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根据行业需求调整课程内容，增加新兴领域和热点话题，保持课程的时效性和实用性。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加大实践教学比重，通过案例分析、模拟实训等方式，提高学生的实际操作能力。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优化课程设置，对接行业需求</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https://d.book118.com/358030035143006041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2024-09-20T21:16:05.065</cp:lastPrinted>
  <dcterms:created xsi:type="dcterms:W3CDTF">2024-09-20T13:16:05Z</dcterms:created>
  <dcterms:modified xsi:type="dcterms:W3CDTF">2024-09-20T13:16:07Z</dcterms:modified>
</cp:coreProperties>
</file>