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A33088-BED7-44B4-9CE5-B3C15E8F3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D16E89-CCB2-41D9-960E-500CCF329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49D561-B137-4530-A846-E6AA9EEC0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F36860-5B48-4050-B8BE-45899998F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C8FCA5-350E-487A-9576-69BAF29CB4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22D843-6BDD-49FB-BA8B-D90DFDFD5D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9F73C6-FBF5-4068-8CAB-B40F34F780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AE5E3D-E62D-46E3-8F4D-AB48E8404E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8DFA72-5652-46A9-8D98-571EE4E8E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FAD05-D360-4346-808C-8317D7417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AFAC8E-9FAA-46D5-9DB1-AB364D661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3013611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劳动者职业培训制度</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劳动者职业培训制度概述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劳动者职业培训制度的核心内容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劳动者职业培训制度的实施方式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劳动者职业培训制度的影响与效果</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劳动者职业培训制度的挑战与对策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劳动者职业培训制度案例分析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劳动者职业培训制度概述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339" r="293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劳动者职业培训制度是指政府、企业、培训机构等通过提供职业技能培训，提高劳动者职业素质和就业能力的制度安排。</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具有多样性、灵活性、实用性、针对性等特点，旨在满足不同行业、不同岗位对劳动者技能的需求，提高劳动者的就业竞争力。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074" b="40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劳动者职业培训制度的重要性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提高劳动者技能水平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通过职业培训，劳动者可以掌握更多的职业技能和知识，提高自身的就业能力和竞争力。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劳动者技能水平的提高可以促进企业生产效率的提高和产业结构的升级，进而推动经济发展。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缓解就业压力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通过职业培训，可以帮助劳动者更好地适应市场需求，提高就业率，缓解就业压力。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劳动者职业培训制度起源于工业革命时期，当时随着机器大工业的发展，对劳动者的技能要求越来越高，职业培训开始逐渐兴起。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起源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经济的发展和技术的进步，劳动者职业培训制度不断完善和扩展，逐渐形成了政府、企业、培训机构等多方参与的格局。在现代社会，劳动者职业培训已经成为各国政府和企业的重要战略之一，以适应快速变化的市场需求和经济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劳动者职业培训制度的起源与发展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劳动者职业培训制度的核心内容</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提高劳动者的职业技能和素质，增强其就业竞争力，促进经济发展和社会进步。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根据不同行业和职业的要求，制定相应的培训课程和教材，包括理论知识和实践操作技能。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培训内容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培训目标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https://d.book118.com/358030136112006046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9</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9</vt:i4>
      </vt:variant>
    </vt:vector>
  </HeadingPairs>
  <TitlesOfParts>
    <vt:vector baseType="lpstr" size="15">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2024-09-27T15:55:27.046</cp:lastPrinted>
  <dcterms:created xsi:type="dcterms:W3CDTF">2024-09-27T07:55:27Z</dcterms:created>
  <dcterms:modified xsi:type="dcterms:W3CDTF">2024-09-27T07:55:29Z</dcterms:modified>
</cp:coreProperties>
</file>