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D64E0-6C4B-45CE-8270-E86C4F7D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9CCA-2F34-4C1F-B7F5-310896BB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F92BC-2423-4DA1-BEA8-6403C4D7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39C99-A118-404B-AAB5-185C1E19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8B0D0-E8BD-40EE-B7A4-71B38C136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B8C59-9258-455F-BD08-A93DA495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0EE97-011C-42BC-94CE-9FF8C9F7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9A38F-4BE0-465E-9D60-A19D3509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056F9-4516-43E0-AD50-8531D1322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8648F-3422-4BDF-9B89-7221D00FA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D389D-BF4E-442D-B68B-770EB8D0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2014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社区商业业态与物业管理融合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社区商业业态概述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社区商业与物业管理融合意义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融合策略与实践案例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未来展望与政策建议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社区商业业态概述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社区商业是一种以社区为范围的商业活动形态，以满足社区居民日常生活需求为主要目标，提供便捷、多样化的商品和服务。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随着城市化进程的加速和居民消费水平的提升，社区商业经历了从无到有、从单一到多元的发展历程，逐渐成为城市商业的重要组成部分。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社区商业包括便利店、超市、餐饮、洗衣店、美容美发、家政服务等多种类型，涵盖了居民日常生活的各个方面。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社区商业具有地域性、便捷性、多样性等特点，与居民生活紧密相连，能够满足不同年龄段、不同需求的居民的消费需求。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社区商业作为城市商业的补充，能够弥补大型商业设施的不足，完善城市商业布局，提高城市整体商业水平。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完善城市商业布局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社区商业的发展能够带动社区经济的繁荣，增加就业机会，提高居民收入水平，促进社区可持续发展。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社区商业提供的便捷、多样化的商品和服务能够满足居民日常生活需求，提升居民生活质量，增强居民的归属感和幸福感。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社区商业在城市规划中的作用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物业管理是指对房地产项目进行全面、系统、专业的管理，包括房屋维修、设备维护、环境卫生、绿化养护、安全防范等方面，以确保物业的正常使用和保值增值。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物业管理服务内容包括但不限于以下几个方面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对房屋结构、外墙、屋顶等进行定期检查和维修，确保房屋安全。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物业管理定义与服务内容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对电梯、空调、供暖等设备进行定期维护和保养，确保设备正常运行。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保持公共区域的清洁和卫生，包括楼道、电梯间、公共厕所等。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绿化养护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对小区内的绿化进行养护和管理，提升小区环境品质。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加强小区的安全管理，包括门禁管理、巡逻等，确保居民安全。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物业管理定义与服务内容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当前物业管理面临的主要问题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由于物业管理公司水平不一，服务质量存在较大差异，部分公司存在服务不到位、态度不好等问题。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物业费收缴难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部分业主对物业管理费存在抵触情绪，导致物业费收缴难度较大。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维修基金使用不规范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部分物业管理公司在使用维修基金时存在不规范行为，如挪用、滥用等。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社区商业业态与物业管理融合不足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当前社区商业业态与物业管理融合程度不够，未能充分发挥双方优势。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物业管理创新与发展趋势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随着互联网技术的发展，物业管理正逐步实现智能化管理，如智能门禁、智能停车等。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针对不同业主需求提供个性化服务，如定制装修、特色家政等。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社区商业融合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物业管理公司正积极探索与社区商业业态的融合，打造多元化服务模式。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物业管理公司将更加注重专业化发展，提升服务品质和竞争力。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社区商业与物业管理融合意义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https://d.book118.com/358032014054006030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2024-09-06T19:06:05.502</cp:lastPrinted>
  <dcterms:created xsi:type="dcterms:W3CDTF">2024-09-06T11:06:05Z</dcterms:created>
  <dcterms:modified xsi:type="dcterms:W3CDTF">2024-09-06T11:06:07Z</dcterms:modified>
</cp:coreProperties>
</file>