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4C33B1-E37D-4E93-8C2B-AECC0682AB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39D643-D2F7-4C61-A6F8-E7F4D2C118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E5DD9A-FB11-4E42-8958-6E81F9705A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87CE86-5684-4FDD-A99B-AFB808D122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CCF4C1-5A46-41E8-8C0B-E4829B4716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810EBE-1A5F-4B64-A37B-767A65CC28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14D24E-8A05-4B39-A572-08E001A49E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A0F575-6818-4F30-A956-B4BFFCCA9B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F0AEE5-C5AF-44AC-94E9-A5BF55A725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D55A03-9332-4ED4-B4ED-6788B224B1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14569E-F7B4-4CFD-A4C4-DA8D145F4F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032032015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成人癌性疼痛护理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癌性疼痛的原因和影响</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成人癌性疼痛护理的方法</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成人癌性疼痛护理的挑战和问题</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成人癌性疼痛护理的未来展望</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引言</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38" r="3253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4924" r="349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由癌症本身或癌症治疗引起的疼痛。</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癌性疼痛</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根据疼痛的原因，可分为肿瘤压迫性疼痛、肿瘤浸润性疼痛、治疗相关性疼痛和癌症并发性疼痛。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癌性疼痛的定义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244" r="3324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960" r="2396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癌性疼痛的普遍性</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癌性疼痛对患者的生活质量造成严重影响，可能导致焦虑、抑郁、失眠等症状。</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在癌症患者中，约有30%-50%的患者会出现癌性疼痛，其中晚期癌症患者中比例更高。</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癌性疼痛护理的重要性</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有效的癌性疼痛护理对于提高患者的生活质量和减轻患者痛苦至关重要。</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护理措施包括药物治疗、非药物治疗、心理支持和健康教育等，需要综合考虑患者的具体情况制定个性化的护理计划。</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癌性疼痛的原因和影响</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https://d.book118.com/358032032015006027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28</Paragraphs>
  <Slides>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8</vt:i4>
      </vt:variant>
    </vt:vector>
  </HeadingPairs>
  <TitlesOfParts>
    <vt:vector baseType="lpstr" size="1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2024-09-04T17:26:07.498</cp:lastPrinted>
  <dcterms:created xsi:type="dcterms:W3CDTF">2024-09-04T09:26:07Z</dcterms:created>
  <dcterms:modified xsi:type="dcterms:W3CDTF">2024-09-04T09:26:09Z</dcterms:modified>
</cp:coreProperties>
</file>