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725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99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DF3F91-829E-43AF-A538-19CB543C0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9493B5-1BA6-492E-809C-6156ED6DD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D31083-B9CB-400D-B223-AC43D8BFE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E0E96E-8017-4965-8D0D-73F589405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264F53-DAC7-49B2-B450-1E14D42E9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592682-60B6-4996-9272-D05CBD3202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5D01B4-AAC8-4162-8FC1-03AF4B024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8549CC-0491-42EE-AACB-8EF6FD4494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B04A37-439C-4BF1-800E-06684F1AD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CD596C-A289-4937-BCFC-F7261D5AD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AEFA87-6CDF-4508-A94B-47A03C037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7246" r:id="rId2"/>
    <p:sldLayoutId id="2147497247" r:id="rId3"/>
    <p:sldLayoutId id="2147497248" r:id="rId4"/>
    <p:sldLayoutId id="2147497249" r:id="rId5"/>
    <p:sldLayoutId id="2147497250" r:id="rId6"/>
    <p:sldLayoutId id="2147497251" r:id="rId7"/>
    <p:sldLayoutId id="2147497252" r:id="rId8"/>
    <p:sldLayoutId id="2147497253" r:id="rId9"/>
    <p:sldLayoutId id="2147497254" r:id="rId10"/>
    <p:sldLayoutId id="214749725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8033023142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CT、MR影像公共卫生事件应急预案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XXX,a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14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预案概述</a:t>
            </a:r>
            <a:endParaRPr lang="zh-CN" altLang="en-US" sz="14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6071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CT、MR影像在公共卫生事件中的作用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公共卫生事件应急预案制定与实施</a:t>
            </a:r>
            <a:endParaRPr lang="zh-CN" altLang="en-US" sz="14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CT、MR影像公共卫生事件应急处理措施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培训与演练计划</a:t>
            </a:r>
            <a:endParaRPr lang="zh-CN" altLang="en-US" sz="14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预案概述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定义与目的</a:t>
            </a:r>
            <a:endParaRPr lang="zh-CN" altLang="en-US"/>
          </a:p>
        </p:txBody>
      </p:sp>
      <p:sp>
        <p:nvSpPr>
          <p:cNvPr id="1049056" name="矩形 5"/>
          <p:cNvSpPr/>
          <p:nvPr>
            <p:custDataLst>
              <p:tags r:id="rId2"/>
            </p:custDataLst>
          </p:nvPr>
        </p:nvSpPr>
        <p:spPr>
          <a:xfrm>
            <a:off x="1020871" y="1373590"/>
            <a:ext cx="4750180" cy="480436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8" name="矩形 10"/>
          <p:cNvSpPr/>
          <p:nvPr>
            <p:custDataLst>
              <p:tags r:id="rId3"/>
            </p:custDataLst>
          </p:nvPr>
        </p:nvSpPr>
        <p:spPr>
          <a:xfrm>
            <a:off x="1670771" y="1364400"/>
            <a:ext cx="975323" cy="5057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4"/>
            </p:custDataLst>
          </p:nvPr>
        </p:nvSpPr>
        <p:spPr>
          <a:xfrm>
            <a:off x="1305120" y="2694398"/>
            <a:ext cx="4181844" cy="25370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定义：CT、MR影像公共卫生事件应急预案是指在发生公共卫生事件时，对CT、MR影像设备进行应急处理和维护的预案。</a:t>
            </a:r>
            <a:endParaRPr lang="zh-CN" altLang="en-US" sz="2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62" name="矩形 6"/>
          <p:cNvSpPr/>
          <p:nvPr>
            <p:custDataLst>
              <p:tags r:id="rId5"/>
            </p:custDataLst>
          </p:nvPr>
        </p:nvSpPr>
        <p:spPr>
          <a:xfrm>
            <a:off x="6420950" y="1373590"/>
            <a:ext cx="4750180" cy="480436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4" name="矩形 11"/>
          <p:cNvSpPr/>
          <p:nvPr>
            <p:custDataLst>
              <p:tags r:id="rId6"/>
            </p:custDataLst>
          </p:nvPr>
        </p:nvSpPr>
        <p:spPr>
          <a:xfrm>
            <a:off x="7107612" y="1364400"/>
            <a:ext cx="975323" cy="5057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7"/>
            </p:custDataLst>
          </p:nvPr>
        </p:nvSpPr>
        <p:spPr>
          <a:xfrm>
            <a:off x="6705199" y="2694398"/>
            <a:ext cx="4181844" cy="25370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目的：确保在公共卫生事件发生时，CT、MR影像设备能够正常运行，为医疗救治提供支持。</a:t>
            </a:r>
            <a:endParaRPr lang="zh-CN" altLang="en-US" sz="2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适用范围</a:t>
            </a:r>
            <a:endParaRPr lang="zh-CN" altLang="en-US"/>
          </a:p>
        </p:txBody>
      </p:sp>
      <p:sp>
        <p:nvSpPr>
          <p:cNvPr id="1049106" name="五边形 30"/>
          <p:cNvSpPr/>
          <p:nvPr>
            <p:custDataLst>
              <p:tags r:id="rId2"/>
            </p:custDataLst>
          </p:nvPr>
        </p:nvSpPr>
        <p:spPr>
          <a:xfrm>
            <a:off x="551935" y="3187953"/>
            <a:ext cx="2938840" cy="119460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08" name="燕尾形 36"/>
          <p:cNvSpPr/>
          <p:nvPr>
            <p:custDataLst>
              <p:tags r:id="rId3"/>
            </p:custDataLst>
          </p:nvPr>
        </p:nvSpPr>
        <p:spPr>
          <a:xfrm>
            <a:off x="3192348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7"/>
          <p:cNvSpPr/>
          <p:nvPr>
            <p:custDataLst>
              <p:tags r:id="rId4"/>
            </p:custDataLst>
          </p:nvPr>
        </p:nvSpPr>
        <p:spPr>
          <a:xfrm>
            <a:off x="8473173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12" name="燕尾形 38"/>
          <p:cNvSpPr/>
          <p:nvPr>
            <p:custDataLst>
              <p:tags r:id="rId5"/>
            </p:custDataLst>
          </p:nvPr>
        </p:nvSpPr>
        <p:spPr>
          <a:xfrm>
            <a:off x="5832761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14" name="文本框 3"/>
          <p:cNvSpPr txBox="1"/>
          <p:nvPr>
            <p:custDataLst>
              <p:tags r:id="rId6"/>
            </p:custDataLst>
          </p:nvPr>
        </p:nvSpPr>
        <p:spPr>
          <a:xfrm>
            <a:off x="313088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适用于各级医疗机构、公共卫生机构和政府部门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6"/>
          <p:cNvSpPr txBox="1"/>
          <p:nvPr>
            <p:custDataLst>
              <p:tags r:id="rId7"/>
            </p:custDataLst>
          </p:nvPr>
        </p:nvSpPr>
        <p:spPr>
          <a:xfrm>
            <a:off x="551935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适用于CT、MR影像公共卫生事件的预防、控制和处置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7"/>
          <p:cNvSpPr txBox="1"/>
          <p:nvPr>
            <p:custDataLst>
              <p:tags r:id="rId8"/>
            </p:custDataLst>
          </p:nvPr>
        </p:nvSpPr>
        <p:spPr>
          <a:xfrm>
            <a:off x="5830979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适用于各种类型的CT、MR影像公共卫生事件，包括但不限于疫情、自然灾害、事故等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9"/>
            </p:custDataLst>
          </p:nvPr>
        </p:nvSpPr>
        <p:spPr>
          <a:xfrm>
            <a:off x="847050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适用于CT、MR影像公共卫生事件的早期发现、报告、调查、处置和评估等环节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CT、MR影像在公共卫生事件中的作用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诊断与鉴别诊断</a:t>
            </a:r>
            <a:endParaRPr lang="zh-CN" altLang="en-US"/>
          </a:p>
        </p:txBody>
      </p:sp>
      <p:sp>
        <p:nvSpPr>
          <p:cNvPr id="1049236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CT、MR影像在公共卫生事件中的作用：快速、准确地诊断疾病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诊断方法：通过影像分析，判断疾病的类型、程度和范围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鉴别诊断：通过影像对比，区分不同疾病，避免误诊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应用案例：在COVID-19疫情中，CT、MR影像在诊断和鉴别诊断中发挥了重要作用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8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监测与评估</a:t>
            </a:r>
            <a:endParaRPr lang="zh-CN" altLang="en-US"/>
          </a:p>
        </p:txBody>
      </p:sp>
      <p:sp>
        <p:nvSpPr>
          <p:cNvPr id="104929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0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监测：实时监测公共卫生事件的发生和发展情况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0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0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评估：评估公共卫生事件的影响范围和严重程度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预警：及时发现并预警潜在的公共卫生事件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4"/>
          <p:cNvSpPr/>
          <p:nvPr>
            <p:custDataLst>
              <p:tags r:id="rId10"/>
            </p:custDataLst>
          </p:nvPr>
        </p:nvSpPr>
        <p:spPr>
          <a:xfrm>
            <a:off x="6481974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应对：制定并实施相应的应对措施，如隔离、治疗等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追踪与溯源</a:t>
            </a:r>
            <a:endParaRPr lang="zh-CN" altLang="en-US"/>
          </a:p>
        </p:txBody>
      </p:sp>
      <p:sp>
        <p:nvSpPr>
          <p:cNvPr id="104936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追踪：通过CT、MR影像追踪疫情传播路径，了解疫情发展趋势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溯源：通过CT、MR影像溯源疫情源头，为防控提供科学依据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诊断：通过CT、MR影像诊断疑似病例，为疫情防控提供依据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治疗：通过CT、MR影像评估治疗效果，为疫情防控提供科学依据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4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公共卫生事件应急预案制定与实施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/>
        <p:cNvGrpSpPr/>
        <p:nvPr/>
      </p:nvGrpSpPr>
      <p:grpSpPr>
        <a:xfrm>
          <a:off x="0" y="0"/>
          <a: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制定原则</a:t>
            </a:r>
            <a:endParaRPr lang="zh-CN" altLang="en-US"/>
          </a:p>
        </p:txBody>
      </p:sp>
      <p:sp>
        <p:nvSpPr>
          <p:cNvPr id="1049498" name="矩形 31"/>
          <p:cNvSpPr/>
          <p:nvPr>
            <p:custDataLst>
              <p:tags r:id="rId2"/>
            </p:custDataLst>
          </p:nvPr>
        </p:nvSpPr>
        <p:spPr>
          <a:xfrm>
            <a:off x="3822005" y="1364400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科学性：基于科学原理和实践经验制定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"/>
          <p:cNvSpPr/>
          <p:nvPr>
            <p:custDataLst>
              <p:tags r:id="rId3"/>
            </p:custDataLst>
          </p:nvPr>
        </p:nvSpPr>
        <p:spPr>
          <a:xfrm>
            <a:off x="3822005" y="2186752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针对性：针对不同类型公共卫生事件制定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5"/>
          <p:cNvSpPr/>
          <p:nvPr>
            <p:custDataLst>
              <p:tags r:id="rId4"/>
            </p:custDataLst>
          </p:nvPr>
        </p:nvSpPr>
        <p:spPr>
          <a:xfrm>
            <a:off x="3822005" y="3009105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可操作性：易于理解和执行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7"/>
          <p:cNvSpPr/>
          <p:nvPr>
            <p:custDataLst>
              <p:tags r:id="rId5"/>
            </p:custDataLst>
          </p:nvPr>
        </p:nvSpPr>
        <p:spPr>
          <a:xfrm>
            <a:off x="3822005" y="3831457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灵活性：根据实际情况进行调整和优化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3"/>
          <p:cNvSpPr/>
          <p:nvPr>
            <p:custDataLst>
              <p:tags r:id="rId6"/>
            </p:custDataLst>
          </p:nvPr>
        </p:nvSpPr>
        <p:spPr>
          <a:xfrm>
            <a:off x="3822005" y="4653810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协同性：与相关部门和机构协同合作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6"/>
          <p:cNvSpPr/>
          <p:nvPr>
            <p:custDataLst>
              <p:tags r:id="rId7"/>
            </p:custDataLst>
          </p:nvPr>
        </p:nvSpPr>
        <p:spPr>
          <a:xfrm>
            <a:off x="3822005" y="5476162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持续改进：根据实践反馈和经验教训进行持续改进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https://d.book118.com/358033023142006022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3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1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VALUE" val="3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1*l_h_i*1_2_1"/>
  <p:tag name="KSO_WM_UNIT_INDEX" val="1_2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VALUE" val="3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15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4"/>
  <p:tag name="KSO_WM_UNIT_TYPE" val="e"/>
  <p:tag name="KSO_WM_UNIT_VALUE" val="13"/>
</p:tagLst>
</file>

<file path=ppt/tags/tag192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+中文标题</vt:lpstr>
      <vt:lpstr>Wingdings</vt:lpstr>
      <vt:lpstr>Office Theme</vt:lpstr>
      <vt:lpstr>CT、MR影像公共卫生事件应急预案</vt:lpstr>
      <vt:lpstr>目录</vt:lpstr>
      <vt:lpstr>添加章节标题</vt:lpstr>
      <vt:lpstr>预案概述</vt:lpstr>
      <vt:lpstr>定义与目的</vt:lpstr>
      <vt:lpstr>适用范围</vt:lpstr>
      <vt:lpstr>CT、MR影像在公共卫生事件中的作用</vt:lpstr>
      <vt:lpstr>诊断与鉴别诊断</vt:lpstr>
      <vt:lpstr>监测与评估</vt:lpstr>
      <vt:lpstr>追踪与溯源</vt:lpstr>
      <vt:lpstr>公共卫生事件应急预案制定与实施</vt:lpstr>
      <vt:lpstr>制定原则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2024-08-29T07:04:59.715</cp:lastPrinted>
  <dcterms:created xsi:type="dcterms:W3CDTF">2024-08-28T23:04:59Z</dcterms:created>
  <dcterms:modified xsi:type="dcterms:W3CDTF">2024-08-28T23:05:01Z</dcterms:modified>
</cp:coreProperties>
</file>