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  <p:sldMasterId id="214748366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6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tags" Target="tags/tag3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03F06-5743-47FC-A9B3-6F5858E0F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8A185-A012-4930-AEAF-CF4A2666C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13402-E096-4885-9FDB-8245834B1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93099-CA69-4260-BCE2-BBD5CA57D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473FE6-43AC-4505-8363-82D34A32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AE8EF-1901-4794-9F70-39F8A69C0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DA151-69CC-4177-A20C-0956396DB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C7FB4-0C37-47D4-B285-5D6795A88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17590-905A-491C-B726-A85955708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CDE1F-4F32-434B-B2B5-06548B9E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4D0DC-D222-4FCD-9B58-FA4DDBA1E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0A2AD-B2CE-DC4F-8015-E18525983D45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CDFA6-1E83-B64A-81A1-D9DB674537E5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A00A2AD-B2CE-DC4F-8015-E18525983D45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ECCDFA6-1E83-B64A-81A1-D9DB674537E5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4.jpeg" /><Relationship Id="rId3" Type="http://schemas.openxmlformats.org/officeDocument/2006/relationships/tags" Target="../tags/tag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5.jpeg" /><Relationship Id="rId3" Type="http://schemas.openxmlformats.org/officeDocument/2006/relationships/tags" Target="../tags/tag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6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Relationship Id="rId5" Type="http://schemas.openxmlformats.org/officeDocument/2006/relationships/image" Target="../media/image3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6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35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330371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77" y="1123721"/>
            <a:ext cx="7782954" cy="370528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云形 22"/>
          <p:cNvSpPr/>
          <p:nvPr/>
        </p:nvSpPr>
        <p:spPr>
          <a:xfrm>
            <a:off x="605378" y="1649849"/>
            <a:ext cx="2787268" cy="1443903"/>
          </a:xfrm>
          <a:prstGeom prst="clou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云形 23"/>
          <p:cNvSpPr/>
          <p:nvPr/>
        </p:nvSpPr>
        <p:spPr>
          <a:xfrm>
            <a:off x="2075972" y="1798518"/>
            <a:ext cx="2668787" cy="1358229"/>
          </a:xfrm>
          <a:prstGeom prst="clou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48123" y="1910136"/>
            <a:ext cx="2168525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u="none" strike="noStrike" kern="1200" cap="none" spc="0" normalizeH="0" baseline="0" noProof="0">
                <a:solidFill>
                  <a:srgbClr val="FB8397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目录</a:t>
            </a:r>
            <a:endParaRPr kumimoji="0" lang="zh-CN" altLang="en-US" sz="5400" b="1" u="none" strike="noStrike" kern="1200" cap="none" spc="0" normalizeH="0" baseline="0" noProof="0">
              <a:solidFill>
                <a:srgbClr val="FB8397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92288" y="2207544"/>
            <a:ext cx="2436157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solidFill>
                  <a:srgbClr val="FB8397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CONTENT</a:t>
            </a:r>
            <a:endParaRPr kumimoji="0" lang="en-US" altLang="zh-CN" sz="2800" b="1" i="0" u="none" strike="noStrike" kern="1200" cap="none" spc="0" normalizeH="0" baseline="0" noProof="0">
              <a:solidFill>
                <a:srgbClr val="FB8397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910692" y="3354039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在此单击添加标题</a:t>
            </a: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910692" y="3748623"/>
            <a:ext cx="3939265" cy="30284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4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cs typeface="+mn-cs"/>
              </a:rPr>
              <a:t>The user can demonstrate on a projector or computer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cs typeface="+mn-cs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1021692" y="3268365"/>
            <a:ext cx="889000" cy="854075"/>
          </a:xfrm>
          <a:prstGeom prst="ellipse">
            <a:avLst/>
          </a:prstGeom>
          <a:solidFill>
            <a:srgbClr val="FB83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  <a:latin typeface="+mn-ea"/>
              </a:rPr>
              <a:t>01</a:t>
            </a:r>
            <a:endParaRPr lang="zh-CN" altLang="en-US" sz="24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021830" y="3354674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在此单击添加标题</a:t>
            </a: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021830" y="3749258"/>
            <a:ext cx="3939265" cy="30284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4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cs typeface="+mn-cs"/>
              </a:rPr>
              <a:t>The user can demonstrate on a projector or computer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cs typeface="+mn-cs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6132830" y="3269000"/>
            <a:ext cx="889000" cy="854075"/>
          </a:xfrm>
          <a:prstGeom prst="ellipse">
            <a:avLst/>
          </a:prstGeom>
          <a:solidFill>
            <a:srgbClr val="FB83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  <a:latin typeface="+mn-ea"/>
              </a:rPr>
              <a:t>02</a:t>
            </a:r>
            <a:endParaRPr lang="zh-CN" altLang="en-US" sz="24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910692" y="4993609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在此单击添加标题</a:t>
            </a: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910692" y="5388193"/>
            <a:ext cx="3939265" cy="30284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4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cs typeface="+mn-cs"/>
              </a:rPr>
              <a:t>The user can demonstrate on a projector or computer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cs typeface="+mn-cs"/>
            </a:endParaRPr>
          </a:p>
        </p:txBody>
      </p:sp>
      <p:sp>
        <p:nvSpPr>
          <p:cNvPr id="16" name="椭圆 15"/>
          <p:cNvSpPr/>
          <p:nvPr/>
        </p:nvSpPr>
        <p:spPr>
          <a:xfrm>
            <a:off x="1021692" y="4907935"/>
            <a:ext cx="889000" cy="854075"/>
          </a:xfrm>
          <a:prstGeom prst="ellipse">
            <a:avLst/>
          </a:prstGeom>
          <a:solidFill>
            <a:srgbClr val="FB83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  <a:latin typeface="+mn-ea"/>
              </a:rPr>
              <a:t>03</a:t>
            </a:r>
            <a:endParaRPr lang="zh-CN" altLang="en-US" sz="24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7021830" y="5083779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在此单击添加标题</a:t>
            </a: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7021830" y="5478363"/>
            <a:ext cx="3939265" cy="30284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4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cs typeface="+mn-cs"/>
              </a:rPr>
              <a:t>The user can demonstrate on a projector or computer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cs typeface="+mn-cs"/>
            </a:endParaRPr>
          </a:p>
        </p:txBody>
      </p:sp>
      <p:sp>
        <p:nvSpPr>
          <p:cNvPr id="20" name="椭圆 19"/>
          <p:cNvSpPr/>
          <p:nvPr/>
        </p:nvSpPr>
        <p:spPr>
          <a:xfrm>
            <a:off x="6132830" y="4998105"/>
            <a:ext cx="889000" cy="854075"/>
          </a:xfrm>
          <a:prstGeom prst="ellipse">
            <a:avLst/>
          </a:prstGeom>
          <a:solidFill>
            <a:srgbClr val="FB83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mtClean="0">
                <a:solidFill>
                  <a:schemeClr val="bg1"/>
                </a:solidFill>
                <a:latin typeface="+mn-ea"/>
              </a:rPr>
              <a:t>04</a:t>
            </a:r>
            <a:endParaRPr lang="zh-CN" altLang="en-US" sz="2400">
              <a:solidFill>
                <a:schemeClr val="bg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5" presetClass="path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-0.09606 L 4.375E-06 -4.07407E-06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4792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5" presetClass="path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06 0.09444 L 4.375E-06 2.59259E-06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24" y="2115239"/>
            <a:ext cx="4432224" cy="429107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5804563" y="2830543"/>
            <a:ext cx="5543273" cy="2860462"/>
            <a:chOff x="1924942" y="1818979"/>
            <a:chExt cx="5543273" cy="2860462"/>
          </a:xfrm>
        </p:grpSpPr>
        <p:sp>
          <p:nvSpPr>
            <p:cNvPr id="4" name="TextBox 5"/>
            <p:cNvSpPr txBox="1">
              <a:spLocks noChangeArrowheads="1"/>
            </p:cNvSpPr>
            <p:nvPr/>
          </p:nvSpPr>
          <p:spPr bwMode="auto">
            <a:xfrm>
              <a:off x="1924942" y="3252439"/>
              <a:ext cx="5543273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gradFill>
                    <a:gsLst>
                      <a:gs pos="25000">
                        <a:srgbClr val="FB8397"/>
                      </a:gs>
                      <a:gs pos="87000">
                        <a:srgbClr val="F94563"/>
                      </a:gs>
                      <a:gs pos="60000">
                        <a:srgbClr val="FA607A"/>
                      </a:gs>
                    </a:gsLst>
                    <a:lin ang="4200000" scaled="0"/>
                  </a:gradFill>
                  <a:cs typeface="+mn-ea"/>
                  <a:sym typeface="+mn-lt"/>
                </a:rPr>
                <a:t>请输入标题内容</a:t>
              </a:r>
              <a:endParaRPr lang="en-US" altLang="zh-CN" sz="2800">
                <a:gradFill>
                  <a:gsLst>
                    <a:gs pos="25000">
                      <a:srgbClr val="FB8397"/>
                    </a:gs>
                    <a:gs pos="87000">
                      <a:srgbClr val="F94563"/>
                    </a:gs>
                    <a:gs pos="60000">
                      <a:srgbClr val="FA607A"/>
                    </a:gs>
                  </a:gsLst>
                  <a:lin ang="4200000" scaled="0"/>
                </a:gradFill>
                <a:cs typeface="+mn-ea"/>
                <a:sym typeface="+mn-lt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924942" y="1818979"/>
              <a:ext cx="4334648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9600" b="1" smtClean="0">
                  <a:gradFill>
                    <a:gsLst>
                      <a:gs pos="25000">
                        <a:srgbClr val="FB8397"/>
                      </a:gs>
                      <a:gs pos="87000">
                        <a:srgbClr val="F94563"/>
                      </a:gs>
                      <a:gs pos="60000">
                        <a:srgbClr val="FA607A"/>
                      </a:gs>
                    </a:gsLst>
                    <a:lin ang="4200000" scaled="0"/>
                  </a:gradFill>
                  <a:cs typeface="+mn-ea"/>
                  <a:sym typeface="+mn-lt"/>
                </a:rPr>
                <a:t>PART.1</a:t>
              </a:r>
              <a:endParaRPr lang="zh-CN" altLang="en-US" sz="9600" b="1">
                <a:gradFill>
                  <a:gsLst>
                    <a:gs pos="25000">
                      <a:srgbClr val="FB8397"/>
                    </a:gs>
                    <a:gs pos="87000">
                      <a:srgbClr val="F94563"/>
                    </a:gs>
                    <a:gs pos="60000">
                      <a:srgbClr val="FA607A"/>
                    </a:gs>
                  </a:gsLst>
                  <a:lin ang="4200000" scaled="0"/>
                </a:gradFill>
                <a:cs typeface="+mn-ea"/>
                <a:sym typeface="+mn-lt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924942" y="3809908"/>
              <a:ext cx="4429790" cy="8695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kumimoji="1"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感谢您使用千库网</a:t>
              </a:r>
              <a:r>
                <a:rPr kumimoji="1"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PPT</a:t>
              </a:r>
              <a:r>
                <a:rPr kumimoji="1"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模板，请在此输入您需要的文字</a:t>
              </a:r>
              <a:r>
                <a:rPr kumimoji="1" lang="zh-CN" altLang="en-US" smtClean="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内容</a:t>
              </a:r>
              <a:r>
                <a:rPr kumimoji="1"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.</a:t>
              </a:r>
              <a:endPara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6294782" y="1073425"/>
            <a:ext cx="34163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latin typeface="+mj-ea"/>
                <a:ea typeface="+mj-ea"/>
              </a:rPr>
              <a:t>相册</a:t>
            </a:r>
            <a:r>
              <a:rPr kumimoji="1" lang="en-US" altLang="zh-CN" sz="2800">
                <a:latin typeface="+mj-ea"/>
                <a:ea typeface="+mj-ea"/>
              </a:rPr>
              <a:t>PPT</a:t>
            </a:r>
            <a:r>
              <a:rPr kumimoji="1" lang="zh-CN" altLang="en-US" sz="2800">
                <a:latin typeface="+mj-ea"/>
                <a:ea typeface="+mj-ea"/>
              </a:rPr>
              <a:t>模板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6294782" y="3055997"/>
            <a:ext cx="5367131" cy="294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模板，请在此输入您需要的文字内容请在此输入您需要的文字内容。</a:t>
            </a:r>
            <a:endParaRPr kumimoji="1"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endParaRPr kumimoji="1"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70" y="568281"/>
            <a:ext cx="6096012" cy="609601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55374" y="1073425"/>
            <a:ext cx="34163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latin typeface="+mj-ea"/>
                <a:ea typeface="+mj-ea"/>
              </a:rPr>
              <a:t>相册</a:t>
            </a:r>
            <a:r>
              <a:rPr kumimoji="1" lang="en-US" altLang="zh-CN" sz="2800">
                <a:latin typeface="+mj-ea"/>
                <a:ea typeface="+mj-ea"/>
              </a:rPr>
              <a:t>PPT</a:t>
            </a:r>
            <a:r>
              <a:rPr kumimoji="1" lang="zh-CN" altLang="en-US" sz="2800">
                <a:latin typeface="+mj-ea"/>
                <a:ea typeface="+mj-ea"/>
              </a:rPr>
              <a:t>模板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755374" y="3055997"/>
            <a:ext cx="5367131" cy="294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模板，请在此输入您需要的文字内容请在此输入您需要的文字内容。</a:t>
            </a:r>
            <a:endParaRPr kumimoji="1"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endParaRPr kumimoji="1"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5093" y="380994"/>
            <a:ext cx="6096012" cy="609601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2637182" y="1073425"/>
            <a:ext cx="34163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kumimoji="1" lang="zh-CN" altLang="en-US" sz="2800">
                <a:latin typeface="+mj-ea"/>
                <a:ea typeface="+mj-ea"/>
              </a:rPr>
              <a:t>相册</a:t>
            </a:r>
            <a:r>
              <a:rPr kumimoji="1" lang="en-US" altLang="zh-CN" sz="2800">
                <a:latin typeface="+mj-ea"/>
                <a:ea typeface="+mj-ea"/>
              </a:rPr>
              <a:t>PPT</a:t>
            </a:r>
            <a:r>
              <a:rPr kumimoji="1" lang="zh-CN" altLang="en-US" sz="2800">
                <a:latin typeface="+mj-ea"/>
                <a:ea typeface="+mj-ea"/>
              </a:rPr>
              <a:t>模板</a:t>
            </a:r>
            <a:endParaRPr kumimoji="1" lang="en-US" altLang="zh-CN" sz="2800">
              <a:latin typeface="+mj-ea"/>
              <a:ea typeface="+mj-ea"/>
            </a:endParaRPr>
          </a:p>
          <a:p>
            <a:pPr algn="r"/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pPr algn="r"/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1908313" y="3055997"/>
            <a:ext cx="4145189" cy="197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7318" y="176270"/>
            <a:ext cx="6858000" cy="685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菱形 2"/>
          <p:cNvSpPr/>
          <p:nvPr/>
        </p:nvSpPr>
        <p:spPr>
          <a:xfrm>
            <a:off x="4737652" y="2630556"/>
            <a:ext cx="2716696" cy="2716696"/>
          </a:xfrm>
          <a:prstGeom prst="diamond">
            <a:avLst/>
          </a:prstGeom>
          <a:noFill/>
          <a:ln w="6350">
            <a:solidFill>
              <a:srgbClr val="F945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菱形 3"/>
          <p:cNvSpPr/>
          <p:nvPr/>
        </p:nvSpPr>
        <p:spPr>
          <a:xfrm>
            <a:off x="5473147" y="4346711"/>
            <a:ext cx="1245705" cy="1245705"/>
          </a:xfrm>
          <a:prstGeom prst="diamond">
            <a:avLst/>
          </a:prstGeom>
          <a:noFill/>
          <a:ln w="6350">
            <a:solidFill>
              <a:srgbClr val="F945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60666" y="1296192"/>
            <a:ext cx="34163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latin typeface="+mj-ea"/>
                <a:ea typeface="+mj-ea"/>
              </a:rPr>
              <a:t>相册</a:t>
            </a:r>
            <a:r>
              <a:rPr kumimoji="1" lang="en-US" altLang="zh-CN" sz="2800">
                <a:latin typeface="+mj-ea"/>
                <a:ea typeface="+mj-ea"/>
              </a:rPr>
              <a:t>PPT</a:t>
            </a:r>
            <a:r>
              <a:rPr kumimoji="1" lang="zh-CN" altLang="en-US" sz="2800">
                <a:latin typeface="+mj-ea"/>
                <a:ea typeface="+mj-ea"/>
              </a:rPr>
              <a:t>模板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454348" y="1296192"/>
            <a:ext cx="4585251" cy="165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5280" y="2461864"/>
            <a:ext cx="4994319" cy="499431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411" y="2461864"/>
            <a:ext cx="4994319" cy="499431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24" y="2115239"/>
            <a:ext cx="4432224" cy="429107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5804563" y="2830543"/>
            <a:ext cx="5543273" cy="2860462"/>
            <a:chOff x="1924942" y="1818979"/>
            <a:chExt cx="5543273" cy="2860462"/>
          </a:xfrm>
        </p:grpSpPr>
        <p:sp>
          <p:nvSpPr>
            <p:cNvPr id="4" name="TextBox 5"/>
            <p:cNvSpPr txBox="1">
              <a:spLocks noChangeArrowheads="1"/>
            </p:cNvSpPr>
            <p:nvPr/>
          </p:nvSpPr>
          <p:spPr bwMode="auto">
            <a:xfrm>
              <a:off x="1924942" y="3252439"/>
              <a:ext cx="5543273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gradFill>
                    <a:gsLst>
                      <a:gs pos="25000">
                        <a:srgbClr val="FB8397"/>
                      </a:gs>
                      <a:gs pos="87000">
                        <a:srgbClr val="F94563"/>
                      </a:gs>
                      <a:gs pos="60000">
                        <a:srgbClr val="FA607A"/>
                      </a:gs>
                    </a:gsLst>
                    <a:lin ang="4200000" scaled="0"/>
                  </a:gradFill>
                  <a:cs typeface="+mn-ea"/>
                  <a:sym typeface="+mn-lt"/>
                </a:rPr>
                <a:t>请输入标题内容</a:t>
              </a:r>
              <a:endParaRPr lang="en-US" altLang="zh-CN" sz="2800">
                <a:gradFill>
                  <a:gsLst>
                    <a:gs pos="25000">
                      <a:srgbClr val="FB8397"/>
                    </a:gs>
                    <a:gs pos="87000">
                      <a:srgbClr val="F94563"/>
                    </a:gs>
                    <a:gs pos="60000">
                      <a:srgbClr val="FA607A"/>
                    </a:gs>
                  </a:gsLst>
                  <a:lin ang="4200000" scaled="0"/>
                </a:gradFill>
                <a:cs typeface="+mn-ea"/>
                <a:sym typeface="+mn-lt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924942" y="1818979"/>
              <a:ext cx="4334648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9600" b="1" smtClean="0">
                  <a:gradFill>
                    <a:gsLst>
                      <a:gs pos="25000">
                        <a:srgbClr val="FB8397"/>
                      </a:gs>
                      <a:gs pos="87000">
                        <a:srgbClr val="F94563"/>
                      </a:gs>
                      <a:gs pos="60000">
                        <a:srgbClr val="FA607A"/>
                      </a:gs>
                    </a:gsLst>
                    <a:lin ang="4200000" scaled="0"/>
                  </a:gradFill>
                  <a:cs typeface="+mn-ea"/>
                  <a:sym typeface="+mn-lt"/>
                </a:rPr>
                <a:t>PART.2</a:t>
              </a:r>
              <a:endParaRPr lang="zh-CN" altLang="en-US" sz="9600" b="1">
                <a:gradFill>
                  <a:gsLst>
                    <a:gs pos="25000">
                      <a:srgbClr val="FB8397"/>
                    </a:gs>
                    <a:gs pos="87000">
                      <a:srgbClr val="F94563"/>
                    </a:gs>
                    <a:gs pos="60000">
                      <a:srgbClr val="FA607A"/>
                    </a:gs>
                  </a:gsLst>
                  <a:lin ang="4200000" scaled="0"/>
                </a:gradFill>
                <a:cs typeface="+mn-ea"/>
                <a:sym typeface="+mn-lt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924942" y="3809908"/>
              <a:ext cx="4429790" cy="8695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kumimoji="1"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感谢您使用千库网</a:t>
              </a:r>
              <a:r>
                <a:rPr kumimoji="1"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PPT</a:t>
              </a:r>
              <a:r>
                <a:rPr kumimoji="1"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模板，请在此输入您需要的文字</a:t>
              </a:r>
              <a:r>
                <a:rPr kumimoji="1" lang="zh-CN" altLang="en-US" smtClean="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内容</a:t>
              </a:r>
              <a:r>
                <a:rPr kumimoji="1"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.</a:t>
              </a:r>
              <a:endPara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993913" y="1431234"/>
            <a:ext cx="34163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latin typeface="+mj-ea"/>
                <a:ea typeface="+mj-ea"/>
              </a:rPr>
              <a:t>相册</a:t>
            </a:r>
            <a:r>
              <a:rPr kumimoji="1" lang="en-US" altLang="zh-CN" sz="2800">
                <a:latin typeface="+mj-ea"/>
                <a:ea typeface="+mj-ea"/>
              </a:rPr>
              <a:t>PPT</a:t>
            </a:r>
            <a:r>
              <a:rPr kumimoji="1" lang="zh-CN" altLang="en-US" sz="2800">
                <a:latin typeface="+mj-ea"/>
                <a:ea typeface="+mj-ea"/>
              </a:rPr>
              <a:t>模板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993913" y="3135524"/>
            <a:ext cx="3856383" cy="133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1728" y="0"/>
            <a:ext cx="6858000" cy="685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7938052" y="1258956"/>
            <a:ext cx="34163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kumimoji="1" lang="zh-CN" altLang="en-US" sz="2800">
                <a:latin typeface="+mj-ea"/>
                <a:ea typeface="+mj-ea"/>
              </a:rPr>
              <a:t>相册</a:t>
            </a:r>
            <a:r>
              <a:rPr kumimoji="1" lang="en-US" altLang="zh-CN" sz="2800">
                <a:latin typeface="+mj-ea"/>
                <a:ea typeface="+mj-ea"/>
              </a:rPr>
              <a:t>PPT</a:t>
            </a:r>
            <a:r>
              <a:rPr kumimoji="1" lang="zh-CN" altLang="en-US" sz="2800">
                <a:latin typeface="+mj-ea"/>
                <a:ea typeface="+mj-ea"/>
              </a:rPr>
              <a:t>模板</a:t>
            </a:r>
            <a:endParaRPr kumimoji="1" lang="en-US" altLang="zh-CN" sz="2800">
              <a:latin typeface="+mj-ea"/>
              <a:ea typeface="+mj-ea"/>
            </a:endParaRPr>
          </a:p>
          <a:p>
            <a:pPr algn="r"/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pPr algn="r"/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209183" y="3241528"/>
            <a:ext cx="4145189" cy="197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43219"/>
            <a:ext cx="5486400" cy="685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>
            <a:spLocks noChangeAspect="1"/>
          </p:cNvSpPr>
          <p:nvPr/>
        </p:nvSpPr>
        <p:spPr>
          <a:xfrm>
            <a:off x="0" y="3427200"/>
            <a:ext cx="4067999" cy="34308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0" rIns="432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ea"/>
                <a:sym typeface="+mn-lt"/>
              </a:rPr>
              <a:t>在此输入标题</a:t>
            </a:r>
            <a:endParaRPr kumimoji="1" lang="en-US" altLang="zh-CN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+mn-ea"/>
              <a:sym typeface="+mn-lt"/>
            </a:endParaRPr>
          </a:p>
          <a:p>
            <a:pPr algn="ctr"/>
            <a:endParaRPr kumimoji="1"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  <a:p>
            <a:pPr algn="ctr">
              <a:lnSpc>
                <a:spcPct val="12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请在此输入您需要的文字内容请在此输入您需要的文字内容，感谢您使用我们的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33" name="矩形 32"/>
          <p:cNvSpPr>
            <a:spLocks noChangeAspect="1"/>
          </p:cNvSpPr>
          <p:nvPr/>
        </p:nvSpPr>
        <p:spPr>
          <a:xfrm>
            <a:off x="4068000" y="0"/>
            <a:ext cx="4055999" cy="34272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0" rIns="432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ea"/>
                <a:sym typeface="+mn-lt"/>
              </a:rPr>
              <a:t>在此输入标题</a:t>
            </a:r>
            <a:endParaRPr kumimoji="1" lang="en-US" altLang="zh-CN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+mn-ea"/>
              <a:sym typeface="+mn-lt"/>
            </a:endParaRPr>
          </a:p>
          <a:p>
            <a:pPr algn="ctr"/>
            <a:endParaRPr kumimoji="1"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  <a:p>
            <a:pPr algn="ctr">
              <a:lnSpc>
                <a:spcPct val="12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请在此输入您需要的文字内容请在此输入您需要的文字内容，感谢您使用我们的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34" name="矩形 33"/>
          <p:cNvSpPr>
            <a:spLocks noChangeAspect="1"/>
          </p:cNvSpPr>
          <p:nvPr/>
        </p:nvSpPr>
        <p:spPr>
          <a:xfrm>
            <a:off x="8142835" y="3427200"/>
            <a:ext cx="4049166" cy="34272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432000" rIns="432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ea"/>
                <a:sym typeface="+mn-lt"/>
              </a:rPr>
              <a:t>在此输入标题</a:t>
            </a:r>
            <a:endParaRPr kumimoji="1" lang="en-US" altLang="zh-CN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+mn-ea"/>
              <a:sym typeface="+mn-lt"/>
            </a:endParaRPr>
          </a:p>
          <a:p>
            <a:pPr algn="ctr"/>
            <a:endParaRPr kumimoji="1"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  <a:p>
            <a:pPr algn="ctr">
              <a:lnSpc>
                <a:spcPct val="12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请在此输入您需要的文字内容请在此输入您需要的文字内容，感谢您使用我们的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5746" y="73770"/>
            <a:ext cx="4919490" cy="327966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4728" y="3733022"/>
            <a:ext cx="3121378" cy="3121378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2515" y="303624"/>
            <a:ext cx="3049806" cy="304980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24" y="2115239"/>
            <a:ext cx="4432224" cy="429107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5804563" y="2830543"/>
            <a:ext cx="5543273" cy="2860462"/>
            <a:chOff x="1924942" y="1818979"/>
            <a:chExt cx="5543273" cy="2860462"/>
          </a:xfrm>
        </p:grpSpPr>
        <p:sp>
          <p:nvSpPr>
            <p:cNvPr id="4" name="TextBox 5"/>
            <p:cNvSpPr txBox="1">
              <a:spLocks noChangeArrowheads="1"/>
            </p:cNvSpPr>
            <p:nvPr/>
          </p:nvSpPr>
          <p:spPr bwMode="auto">
            <a:xfrm>
              <a:off x="1924942" y="3252439"/>
              <a:ext cx="5543273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gradFill>
                    <a:gsLst>
                      <a:gs pos="25000">
                        <a:srgbClr val="FB8397"/>
                      </a:gs>
                      <a:gs pos="87000">
                        <a:srgbClr val="F94563"/>
                      </a:gs>
                      <a:gs pos="60000">
                        <a:srgbClr val="FA607A"/>
                      </a:gs>
                    </a:gsLst>
                    <a:lin ang="4200000" scaled="0"/>
                  </a:gradFill>
                  <a:cs typeface="+mn-ea"/>
                  <a:sym typeface="+mn-lt"/>
                </a:rPr>
                <a:t>请输入标题内容</a:t>
              </a:r>
              <a:endParaRPr lang="en-US" altLang="zh-CN" sz="2800">
                <a:gradFill>
                  <a:gsLst>
                    <a:gs pos="25000">
                      <a:srgbClr val="FB8397"/>
                    </a:gs>
                    <a:gs pos="87000">
                      <a:srgbClr val="F94563"/>
                    </a:gs>
                    <a:gs pos="60000">
                      <a:srgbClr val="FA607A"/>
                    </a:gs>
                  </a:gsLst>
                  <a:lin ang="4200000" scaled="0"/>
                </a:gradFill>
                <a:cs typeface="+mn-ea"/>
                <a:sym typeface="+mn-lt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924942" y="1818979"/>
              <a:ext cx="4334648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9600" b="1" smtClean="0">
                  <a:gradFill>
                    <a:gsLst>
                      <a:gs pos="25000">
                        <a:srgbClr val="FB8397"/>
                      </a:gs>
                      <a:gs pos="87000">
                        <a:srgbClr val="F94563"/>
                      </a:gs>
                      <a:gs pos="60000">
                        <a:srgbClr val="FA607A"/>
                      </a:gs>
                    </a:gsLst>
                    <a:lin ang="4200000" scaled="0"/>
                  </a:gradFill>
                  <a:cs typeface="+mn-ea"/>
                  <a:sym typeface="+mn-lt"/>
                </a:rPr>
                <a:t>PART.3</a:t>
              </a:r>
              <a:endParaRPr lang="zh-CN" altLang="en-US" sz="9600" b="1">
                <a:gradFill>
                  <a:gsLst>
                    <a:gs pos="25000">
                      <a:srgbClr val="FB8397"/>
                    </a:gs>
                    <a:gs pos="87000">
                      <a:srgbClr val="F94563"/>
                    </a:gs>
                    <a:gs pos="60000">
                      <a:srgbClr val="FA607A"/>
                    </a:gs>
                  </a:gsLst>
                  <a:lin ang="4200000" scaled="0"/>
                </a:gradFill>
                <a:cs typeface="+mn-ea"/>
                <a:sym typeface="+mn-lt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924942" y="3809908"/>
              <a:ext cx="4429790" cy="8695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kumimoji="1"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感谢您使用千库网</a:t>
              </a:r>
              <a:r>
                <a:rPr kumimoji="1"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PPT</a:t>
              </a:r>
              <a:r>
                <a:rPr kumimoji="1"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模板，请在此输入您需要的文字</a:t>
              </a:r>
              <a:r>
                <a:rPr kumimoji="1" lang="zh-CN" altLang="en-US" smtClean="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内容</a:t>
              </a:r>
              <a:r>
                <a:rPr kumimoji="1"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.</a:t>
              </a:r>
              <a:endPara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60366" y="1640542"/>
            <a:ext cx="7727188" cy="497989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endParaRPr kumimoji="1"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627094" y="806824"/>
            <a:ext cx="3877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200">
                <a:latin typeface="+mj-ea"/>
                <a:ea typeface="+mj-ea"/>
              </a:rPr>
              <a:t>请在此输入标题文字</a:t>
            </a:r>
            <a:endParaRPr kumimoji="1" lang="en-US" altLang="zh-CN" sz="3200">
              <a:latin typeface="+mj-ea"/>
              <a:ea typeface="+mj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254143" y="5062990"/>
            <a:ext cx="7337221" cy="1006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122" y="1118348"/>
            <a:ext cx="4258899" cy="602428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984" y="-298861"/>
            <a:ext cx="5237380" cy="52373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049396" y="4558553"/>
            <a:ext cx="4123738" cy="199464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endParaRPr kumimoji="1"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11687" y="4450977"/>
            <a:ext cx="4303059" cy="133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模板，请在此输入您需要的文字内容。请在此输入您需要的文字内容请在此输入您需要的文字内容。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67019" y="726140"/>
            <a:ext cx="34163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kumimoji="1" lang="zh-CN" altLang="en-US" sz="2800">
                <a:latin typeface="+mj-ea"/>
                <a:ea typeface="+mj-ea"/>
              </a:rPr>
              <a:t>相册</a:t>
            </a:r>
            <a:r>
              <a:rPr kumimoji="1" lang="en-US" altLang="zh-CN" sz="2800">
                <a:latin typeface="+mj-ea"/>
                <a:ea typeface="+mj-ea"/>
              </a:rPr>
              <a:t>PPT</a:t>
            </a:r>
            <a:r>
              <a:rPr kumimoji="1" lang="zh-CN" altLang="en-US" sz="2800">
                <a:latin typeface="+mj-ea"/>
                <a:ea typeface="+mj-ea"/>
              </a:rPr>
              <a:t>模板</a:t>
            </a:r>
            <a:endParaRPr kumimoji="1" lang="en-US" altLang="zh-CN" sz="2800">
              <a:latin typeface="+mj-ea"/>
              <a:ea typeface="+mj-ea"/>
            </a:endParaRPr>
          </a:p>
          <a:p>
            <a:pPr algn="r"/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pPr algn="r"/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3134" y="-766121"/>
            <a:ext cx="5754511" cy="5754511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396" y="3172178"/>
            <a:ext cx="4132066" cy="413206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972475" y="909333"/>
            <a:ext cx="34163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pPr algn="r"/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519518" y="4680355"/>
            <a:ext cx="2869277" cy="165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3415" y="-309552"/>
            <a:ext cx="4989907" cy="498990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464" y="3304832"/>
            <a:ext cx="3428989" cy="342898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24" y="2115239"/>
            <a:ext cx="4432224" cy="429107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5804563" y="2830543"/>
            <a:ext cx="5543273" cy="2860462"/>
            <a:chOff x="1924942" y="1818979"/>
            <a:chExt cx="5543273" cy="2860462"/>
          </a:xfrm>
        </p:grpSpPr>
        <p:sp>
          <p:nvSpPr>
            <p:cNvPr id="4" name="TextBox 5"/>
            <p:cNvSpPr txBox="1">
              <a:spLocks noChangeArrowheads="1"/>
            </p:cNvSpPr>
            <p:nvPr/>
          </p:nvSpPr>
          <p:spPr bwMode="auto">
            <a:xfrm>
              <a:off x="1924942" y="3252439"/>
              <a:ext cx="5543273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gradFill>
                    <a:gsLst>
                      <a:gs pos="25000">
                        <a:srgbClr val="FB8397"/>
                      </a:gs>
                      <a:gs pos="87000">
                        <a:srgbClr val="F94563"/>
                      </a:gs>
                      <a:gs pos="60000">
                        <a:srgbClr val="FA607A"/>
                      </a:gs>
                    </a:gsLst>
                    <a:lin ang="4200000" scaled="0"/>
                  </a:gradFill>
                  <a:cs typeface="+mn-ea"/>
                  <a:sym typeface="+mn-lt"/>
                </a:rPr>
                <a:t>请输入标题内容</a:t>
              </a:r>
              <a:endParaRPr lang="en-US" altLang="zh-CN" sz="2800">
                <a:gradFill>
                  <a:gsLst>
                    <a:gs pos="25000">
                      <a:srgbClr val="FB8397"/>
                    </a:gs>
                    <a:gs pos="87000">
                      <a:srgbClr val="F94563"/>
                    </a:gs>
                    <a:gs pos="60000">
                      <a:srgbClr val="FA607A"/>
                    </a:gs>
                  </a:gsLst>
                  <a:lin ang="4200000" scaled="0"/>
                </a:gradFill>
                <a:cs typeface="+mn-ea"/>
                <a:sym typeface="+mn-lt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924942" y="1818979"/>
              <a:ext cx="4334648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9600" b="1" smtClean="0">
                  <a:gradFill>
                    <a:gsLst>
                      <a:gs pos="25000">
                        <a:srgbClr val="FB8397"/>
                      </a:gs>
                      <a:gs pos="87000">
                        <a:srgbClr val="F94563"/>
                      </a:gs>
                      <a:gs pos="60000">
                        <a:srgbClr val="FA607A"/>
                      </a:gs>
                    </a:gsLst>
                    <a:lin ang="4200000" scaled="0"/>
                  </a:gradFill>
                  <a:cs typeface="+mn-ea"/>
                  <a:sym typeface="+mn-lt"/>
                </a:rPr>
                <a:t>PART.4</a:t>
              </a:r>
              <a:endParaRPr lang="zh-CN" altLang="en-US" sz="9600" b="1">
                <a:gradFill>
                  <a:gsLst>
                    <a:gs pos="25000">
                      <a:srgbClr val="FB8397"/>
                    </a:gs>
                    <a:gs pos="87000">
                      <a:srgbClr val="F94563"/>
                    </a:gs>
                    <a:gs pos="60000">
                      <a:srgbClr val="FA607A"/>
                    </a:gs>
                  </a:gsLst>
                  <a:lin ang="4200000" scaled="0"/>
                </a:gradFill>
                <a:cs typeface="+mn-ea"/>
                <a:sym typeface="+mn-lt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924942" y="3809908"/>
              <a:ext cx="4429790" cy="8695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kumimoji="1"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感谢您使用千库网</a:t>
              </a:r>
              <a:r>
                <a:rPr kumimoji="1"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PPT</a:t>
              </a:r>
              <a:r>
                <a:rPr kumimoji="1"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模板，请在此输入您需要的文字</a:t>
              </a:r>
              <a:r>
                <a:rPr kumimoji="1" lang="zh-CN" altLang="en-US" smtClean="0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内容</a:t>
              </a:r>
              <a:r>
                <a:rPr kumimoji="1"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.</a:t>
              </a:r>
              <a:endPara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763871" y="0"/>
            <a:ext cx="542813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endParaRPr kumimoji="1"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7532592" y="735105"/>
            <a:ext cx="34163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532592" y="4680356"/>
            <a:ext cx="4045326" cy="133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911" y="0"/>
            <a:ext cx="6858000" cy="685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78225" y="470647"/>
            <a:ext cx="4450975" cy="5943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endParaRPr kumimoji="1"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918883" y="685800"/>
            <a:ext cx="3827929" cy="5492101"/>
          </a:xfrm>
          <a:prstGeom prst="rect">
            <a:avLst/>
          </a:prstGeom>
          <a:noFill/>
          <a:ln w="1016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endParaRPr kumimoji="1"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1586352" y="1752926"/>
            <a:ext cx="24929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latin typeface="+mj-ea"/>
                <a:ea typeface="+mj-ea"/>
              </a:rPr>
              <a:t>请在此输入标题文字</a:t>
            </a:r>
            <a:endParaRPr kumimoji="1" lang="en-US" altLang="zh-CN" sz="2000">
              <a:latin typeface="+mj-ea"/>
              <a:ea typeface="+mj-ea"/>
            </a:endParaRPr>
          </a:p>
          <a:p>
            <a:pPr algn="ctr"/>
            <a:r>
              <a:rPr kumimoji="1" lang="zh-CN" altLang="en-US" sz="2000">
                <a:latin typeface="+mj-ea"/>
                <a:ea typeface="+mj-ea"/>
              </a:rPr>
              <a:t>标题内容</a:t>
            </a:r>
            <a:endParaRPr kumimoji="1" lang="zh-CN" altLang="en-US" sz="2000">
              <a:latin typeface="+mj-ea"/>
              <a:ea typeface="+mj-ea"/>
            </a:endParaRPr>
          </a:p>
        </p:txBody>
      </p:sp>
      <p:cxnSp>
        <p:nvCxnSpPr>
          <p:cNvPr id="10" name="直线连接符 9"/>
          <p:cNvCxnSpPr/>
          <p:nvPr/>
        </p:nvCxnSpPr>
        <p:spPr>
          <a:xfrm>
            <a:off x="1620571" y="2770094"/>
            <a:ext cx="2366281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本框 10"/>
          <p:cNvSpPr txBox="1"/>
          <p:nvPr/>
        </p:nvSpPr>
        <p:spPr>
          <a:xfrm>
            <a:off x="1414182" y="3597477"/>
            <a:ext cx="2837329" cy="165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4669" y="0"/>
            <a:ext cx="4849683" cy="685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669918" y="5379603"/>
            <a:ext cx="3370729" cy="1006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986385" y="1471575"/>
            <a:ext cx="34163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latin typeface="+mj-ea"/>
                <a:ea typeface="+mj-ea"/>
              </a:rPr>
              <a:t>相册</a:t>
            </a:r>
            <a:r>
              <a:rPr kumimoji="1" lang="en-US" altLang="zh-CN" sz="2800">
                <a:latin typeface="+mj-ea"/>
                <a:ea typeface="+mj-ea"/>
              </a:rPr>
              <a:t>PPT</a:t>
            </a:r>
            <a:r>
              <a:rPr kumimoji="1" lang="zh-CN" altLang="en-US" sz="2800">
                <a:latin typeface="+mj-ea"/>
                <a:ea typeface="+mj-ea"/>
              </a:rPr>
              <a:t>模板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请在此输入标题文字</a:t>
            </a:r>
            <a:endParaRPr kumimoji="1" lang="en-US" altLang="zh-CN" sz="2800">
              <a:latin typeface="+mj-ea"/>
              <a:ea typeface="+mj-ea"/>
            </a:endParaRPr>
          </a:p>
          <a:p>
            <a:r>
              <a:rPr kumimoji="1" lang="zh-CN" altLang="en-US" sz="2800">
                <a:latin typeface="+mj-ea"/>
                <a:ea typeface="+mj-ea"/>
              </a:rPr>
              <a:t>标题内容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986385" y="3175865"/>
            <a:ext cx="3856383" cy="133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模板，请在此输入您需要的文字内容请在此输入您需要的文字内容，感谢您使用我们的</a:t>
            </a:r>
            <a:r>
              <a:rPr kumimoji="1"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PPT</a:t>
            </a:r>
            <a:r>
              <a:rPr kumimoji="1"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模板，请在此输入您需要的文字内容。</a:t>
            </a:r>
            <a:endParaRPr kumimoji="1"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4928" y="0"/>
            <a:ext cx="6096012" cy="609601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073651" y="1579250"/>
            <a:ext cx="40446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800" smtClean="0">
                <a:solidFill>
                  <a:srgbClr val="FB8397"/>
                </a:solidFill>
                <a:latin typeface="字魂17号-萌趣果冻体" panose="02000000000000000000" pitchFamily="2" charset="-122"/>
                <a:ea typeface="字魂17号-萌趣果冻体" panose="02000000000000000000" pitchFamily="2" charset="-122"/>
              </a:rPr>
              <a:t>THANKS!</a:t>
            </a:r>
            <a:endParaRPr lang="zh-CN" altLang="en-US" sz="8800">
              <a:solidFill>
                <a:srgbClr val="FB8397"/>
              </a:solidFill>
              <a:latin typeface="字魂17号-萌趣果冻体" panose="02000000000000000000" pitchFamily="2" charset="-122"/>
              <a:ea typeface="字魂17号-萌趣果冻体" panose="02000000000000000000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762643" y="2669224"/>
            <a:ext cx="73468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smtClean="0">
                <a:solidFill>
                  <a:srgbClr val="FB8397"/>
                </a:solidFill>
                <a:latin typeface="字魂17号-萌趣果冻体" panose="02000000000000000000" pitchFamily="2" charset="-122"/>
                <a:ea typeface="字魂17号-萌趣果冻体" panose="02000000000000000000" pitchFamily="2" charset="-122"/>
              </a:rPr>
              <a:t>感谢您的观看！</a:t>
            </a:r>
            <a:endParaRPr lang="zh-CN" altLang="en-US" sz="8000">
              <a:solidFill>
                <a:srgbClr val="FB8397"/>
              </a:solidFill>
              <a:latin typeface="字魂17号-萌趣果冻体" panose="02000000000000000000" pitchFamily="2" charset="-122"/>
              <a:ea typeface="字魂17号-萌趣果冻体" panose="020000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做一个好PPT的原则</a:t>
            </a:r>
            <a:endParaRPr lang="en-US" sz="4950" b="1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4883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95277" y="156507"/>
            <a:ext cx="3059468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明确目标与主题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结构与布局规划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文字与love片运用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幻灯片设计技巧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演讲技巧与配合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检查、修改及反馈收集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0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明确目标与主题</a:t>
            </a:r>
            <a:endParaRPr lang="en-US" sz="4500" b="1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图片 47" descr="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明确PPT要传达的核心信息和重点内容，确保观众能够准确理解。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传递信息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说服观众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辅助教学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通过PPT展示，增强观众对某一观点或决策的认同感和支持度。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作为教学辅助工具，帮助学生更好地理解和掌握知识点。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确定PPT目的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图片 47" descr="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选择与主题紧密相关的love片、love表、数据等love，增强PPT的说服力和可视化效果。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精选love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通过不同的排版、颜色、字体等手段，突出PPT中的关键信息和重点内容。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突出重点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确保PPT内容条理清晰，逻辑严密，让观众能够轻松跟随思路。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逻辑清晰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紧扣主题内容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图片 35" descr="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适应受众需求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了解受众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在制作PPT前，了解受众的背景、需求和兴趣点，确保内容能够引起他们的共鸣。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调整风格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根据受众的喜好和接受程度，调整PPT的设计风格和语言风格，使其更具吸引力和感染力。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互动环节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在PPT中设置互动环节，如提问、讨论等，增强与受众的互动交流，提高观众的参与度。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https://d.book118.com/358033037104006042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588ku">
      <a:majorFont>
        <a:latin typeface="Arial Black"/>
        <a:ea typeface="思源黑体 CN Bold"/>
        <a:cs typeface="Arial"/>
      </a:majorFont>
      <a:minorFont>
        <a:latin typeface="Arial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6">
      <vt:lpstr>Arial</vt:lpstr>
      <vt:lpstr>Calibri</vt:lpstr>
      <vt:lpstr>Arial Black</vt:lpstr>
      <vt:lpstr>思源黑体 CN Bold</vt:lpstr>
      <vt:lpstr>思源黑体 CN Regular</vt:lpstr>
      <vt:lpstr>字魂17号-萌趣果冻体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2024-09-21T20:45:47.566</cp:lastPrinted>
  <dcterms:created xsi:type="dcterms:W3CDTF">2024-09-21T12:45:47Z</dcterms:created>
  <dcterms:modified xsi:type="dcterms:W3CDTF">2024-09-21T12:45:50Z</dcterms:modified>
</cp:coreProperties>
</file>