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1D6AC-3272-4C6B-A365-10C098642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30D97-F0A4-493A-A077-5B9E56585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F1CB6-DE00-4524-A06E-39EF08FF9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15B0E-BDC3-42C9-BC4B-79A9FF7B9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F59D1-35A0-47C9-A726-6557AE74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0478F-4625-406F-B773-5495591A7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A0B51-8588-4FD9-8294-34393B88D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D2D73-23B4-433F-87D2-E92492ED0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398A6-6BB9-4021-AB46-D843203BD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2AD14-5751-4765-B80C-6FC4BC562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4C968-5217-414F-B516-AF96E1121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330440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《口语交际 听话与说话》课件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口语交际能力的重要性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听话技巧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说话技巧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027" b="140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139" r="141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掌握有效的倾听技巧，理解说话者的意图和情感。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学会在不同的场合和情境下，恰当地表达自己的观点和情感。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提高口语表达能力，增强沟通效果。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培养良好的口语交际素养，为未来的学习和工作打下基础。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第一部分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第二部分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第三部分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第四部分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5759" r="3575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5717" r="357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听话技巧训练。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说话技巧训练。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实际应用训练。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综合练习与评估。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口语交际能力的重要性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79" r="270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良好的口语交际能力有助于个人清晰、准确地表达自己的观点和想法，使自己在生活和工作中更有自信。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自我表达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口语交际训练能够提升个人的思维逻辑能力，使自己在思考和表达时更有条理。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思维逻辑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良好的口语交际能力有助于建立和维护良好的人际关系，增强人际交往的技巧。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在全球化的背景下，口语交际能力是跨文化交流的基础，有助于理解和尊重不同文化。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社会交流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在工作中，有效的沟通是团队协作的关键，良好的口语交际能力能够促进团队成员间的理解和合作。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对于许多职业来说，口语交际能力是晋升和发展的重要因素，能够展示个人的领导力和影响力。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听话技巧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总结：有效倾听是口语交际中的重要技巧，它要求我们全神贯注地接收和理解对方传递的信息。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在听话过程中，我们需要集中注意力，避免干扰，并努力理解对方的意图和情感。同时，我们还需要通过反馈来确认自己是否理解了对方的意思。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417" r="6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总结：言外之意是指说话人在话语中隐含的真实意图或情感。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在口语交际中，我们不仅要关注对方说了什么，还要注意对方的语气、语调和肢体语言等非言语信息，以更好地理解对方的真实意图。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理解言外之意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https://d.book118.com/358033044026006025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2024-09-01T17:03:24.839</cp:lastPrinted>
  <dcterms:created xsi:type="dcterms:W3CDTF">2024-09-01T09:03:24Z</dcterms:created>
  <dcterms:modified xsi:type="dcterms:W3CDTF">2024-09-01T09:03:26Z</dcterms:modified>
</cp:coreProperties>
</file>