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D63BD-EEA9-4C33-8D10-27639A788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26CB7-DC8B-4AFA-97AF-32019112D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2A46C-3E66-4171-920B-624669947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70755-7B1A-492B-AF6B-5E9EB45DD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36E727-9BB8-462C-B773-570466EB3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ADC202-BC0B-4005-8865-41ED5E27D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527847-7C8F-4FD0-9576-0BE1F89FA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704EA-BCE6-40E0-806E-EB7A938E6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DFFF2-0F8A-459B-9913-BCB993E2F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400B5-DAB4-427A-A959-169FD09C3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DABC0-5280-4CCC-B727-41BD2E8C4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3407604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《安装工程教学案例——2号办公楼安装施工图》读书笔记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案例背景与目的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安装工程基础知识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2号办公楼安装施工图解读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关键施工环节与技术要点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质量管理与安全保障措施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总结反思与拓展延伸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案例背景与目的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位于市中心商业区，总建筑面积约5万平方米，是一座现代化高层办公楼。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项目地点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设计风格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主要包括办公、会议、商业等功能，设有地下停车场、设备用房等配套设施。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采用简约现代的设计风格，注重环保、节能、舒适等方面的考虑。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2号办公楼项目概况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通过实际案例的分析和讲解，使学生能够将理论知识与实践相结合，提高分析问题和解决问题的能力。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通过案例学习，学生可以了解到更多的工程实例和新技术应用，拓宽知识面和视野。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案例教学有助于培养学生的创新思维、团队协作和沟通能力，提高学生的综合素质。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安装工程教学案例意义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167" r="14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启发思考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通过对案例的反思和讨论，启发学生对类似问题的思考和探索，培养创新思维和解决问题的能力。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掌握知识点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通过读书笔记的整理，加深对安装工程相关知识点的理解和掌握，为后续课程学习打下基础。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梳理思路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对案例进行深入分析，梳理出问题的本质和解决方案的思路，提高分析和解决问题的能力。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读书笔记目标与期望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安装工程基础知识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83" r="7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安装工程是指各种设备、装置的安装工程，又称安装工作量。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分为设备工程安装、管道线路安装及电气设备安装等。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安装工程定义及分类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安装工程分类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安装工程定义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包括给水管道、排水管道、供暖管道、空调水管道等，是建筑物内的重要组成部分，负责输送各种流体介质。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包括变配电系统、照明系统、动力系统、防雷接地系统等，是建筑物内的能源供应和分配中心，负责提供安全可靠的电能。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电气系统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包括制冷系统、供暖系统、通风系统等，是建筑物内的环境调节系统，负责提供舒适的室内环境。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空调系统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管道、电气、空调等系统简介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包括建筑法、招标投标法、合同法等与安装工程相关的法律法规，是规范建筑市场的重要法律依据。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安装工程标准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包括设计规范、施工及验收规范等，是指导安装工程建设的重要技术文件，确保工程质量和安全。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各行业针对本行业特点制定的相关标准，如电气行业的电气安全标准、管道行业的管道安装标准等。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2号办公楼安装施工图解读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图纸目录及设计说明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图纸目录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详细列出了本安装施工图中包含的所有图纸名称、图号、比例尺等信息，方便查阅和定位。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设计说明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对2号办公楼安装工程的整体设计思路、采用的技术标准、施工注意事项等进行了简要说明，为理解图纸提供了重要背景信息。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83" r="1608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展示了2号办公楼各层平面内设备、管线的布置情况，包括设备定位、管线走向、接口位置等，是指导施工的重要依据。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平面布置图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描绘了建筑物外墙、内墙及楼层的立面布置，包括设备、管线在立面上的安装位置和走向，为施工提供了空间定位参考。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立面图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平面布置图与立面图分析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https://d.book118.com/358034076041006034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2024-09-12T15:22:39.604</cp:lastPrinted>
  <dcterms:created xsi:type="dcterms:W3CDTF">2024-09-12T07:22:39Z</dcterms:created>
  <dcterms:modified xsi:type="dcterms:W3CDTF">2024-09-12T07:22:41Z</dcterms:modified>
</cp:coreProperties>
</file>