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02A0A-F56F-48E1-9070-934056786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710DE-C497-41F3-8C23-9FF073641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ACB5F-48A4-4734-B587-32CF29682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0080BE-4A06-4FA2-960F-1DF555DD8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53EF25-78BE-429C-B4F3-3A5D256AA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B541D2-C1D9-470A-95F2-652553BD1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9A32E1-BAC9-4620-92B2-D84E6E89D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23C79A-BCA2-4EEC-9D6C-9FE327AD8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932A7F-5CA0-4BA1-B80F-AB87D6FEA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893B2-B107-41E0-B557-3EE831205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C28FA-D42A-419E-ADA8-2B336A2C3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35005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风险隐患识别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风险隐患概述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风险隐患识别方法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风险隐患识别流程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风险隐患识别技术应用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风险隐患识别实践案例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风险隐患识别的挑战与未来发展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风险隐患概述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" r="32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风险隐患是指在特定环境下，可能导致人员伤亡、财产损失或环境破坏的潜在不安全因素。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根据性质不同，风险隐患可分为自然灾害、事故灾难、公共卫生事件和社会安全事件四大类。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风险隐患可能导致人员伤亡，给家庭和社会带来沉重负担。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792" r="9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542" r="8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125" r="11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风险隐患可能对房屋、设施、设备等财产造成严重破坏，导致巨大经济损失。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风险隐患可能对生态环境造成破坏，影响人类生存和发展。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风险隐患的危害性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135" b="241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581" b="55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风险隐患识别的重要性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预防事故发生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通过识别风险隐患，可以采取针对性措施予以消除或降低其危害程度，从而预防事故的发生。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保障人民生命财产安全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及时识别并处理风险隐患，可以最大限度地保障人民生命财产安全。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促进社会稳定和发展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有效应对风险隐患有助于维护社会稳定，为经济发展和社会进步创造良好环境。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风险隐患识别方法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依靠历史数据和经验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通过分析过去类似事件的数据和经验，识别潜在的风险隐患。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专家判断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利用专家在特定领域的知识和经验，对潜在风险进行识别和评估。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借鉴行业最佳实践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参考行业内其他组织的成功经验和做法，识别自身可能存在的风险。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基于经验识别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运用数据挖掘技术，发现数据中的异常模式或趋势，进而识别潜在风险。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通过统计分析方法，对数据进行深入分析，揭示风险隐患的线索。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建立风险模型，对潜在风险进行量化和可视化，以便更好地识别和管理。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风险建模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基于数据分析识别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组织专家会议，就特定主题进行讨论和评估，识别潜在风险。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专家会议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采用德尔菲法，通过多轮匿名反馈，收集专家的意见和预测，以识别风险。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运用FMEA方法，对系统或设备的潜在故障模式及其影响进行分析和评估。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故障模式与影响分析（FMEA）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基于专家评估识别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17" r="1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仿真模拟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利用仿真技术，对系统或过程进行模拟运行，以识别潜在风险和薄弱环节。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桌面推演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通过桌面推演方式，模拟特定场景下的风险事件，以识别潜在风险。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实战演练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组织实战演练，检验应急预案和措施的有效性，同时发现潜在风险。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基于模拟演练识别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风险隐患识别流程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明确需要识别的风险隐患所在的具体领域、系统、设备或环节等。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确定识别的对象和范围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根据对象的特点和实际需求，设定风险隐患识别的具体目标，如识别潜在的安全隐患、环境风险、经济风险等。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设定识别目标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明确识别目标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收集实时数据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通过监测、检测、测量等手段获取实时数据，了解当前状态和风险动态。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收集专家意见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咨询相关领域的专家或经验丰富的人员，获取他们对风险隐患的专业判断和建议。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收集历史数据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整理过去的风险事件、事故、故障记录等，分析历史数据中蕴含的风险信息和规律。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收集相关信息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https://d.book118.com/358035005011006033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2024-09-10T20:10:56.469</cp:lastPrinted>
  <dcterms:created xsi:type="dcterms:W3CDTF">2024-09-10T12:10:56Z</dcterms:created>
  <dcterms:modified xsi:type="dcterms:W3CDTF">2024-09-10T12:10:58Z</dcterms:modified>
</cp:coreProperties>
</file>