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2AE16-6F42-4660-937A-B273562B1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CB264-B211-4AAA-8747-ACBEED5B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12802-3F29-4EE3-938E-04FE23B2B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7BBFA-10EC-4C64-85EF-59C771E10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19A49A-E286-48C4-BBBE-FBBD7C43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FEF55-FABC-4465-82A8-D65BCB711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3400A9-57E0-478E-A7F3-53BB4F245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81A82-9D71-4816-B65B-B89BD7C83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5F3DD-CA30-4598-B8D6-979485A3E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82246-9294-4FE0-88F5-F02C13DB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63858-B902-4FEC-8291-96056EB4C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5010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网络基础知识讲座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网络协议与体系结构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网络新技术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网络是由多个节点和连接节点的线路组成的集合，用于实现信息的传输和共享。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网络是由多个计算机、终端设备、网络设备和传输介质等节点，通过通信线路和设备相互连接而成的。这些节点在网络中扮演着不同的角色，如终端设备用于信息的输入输出，网络设备则负责信息的传输和路由。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网络的发展经历了从简单到复杂、从单一到多元的过程，不断推动着信息技术的进步。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的网络形式是简单的点对点通信，如电话线连接两台计算机。随着技术的发展，出现了以ARPANET为代表的互联网雏形，实现了多个计算机之间的互联互通。随着TCP/IP协议的广泛应用，互联网逐渐发展成为全球性的信息共享平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根据不同的分类标准，网络可以分为多种类型，如局域网、广域网、城域网等。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覆盖范围和规模，网络可以分为局域网、广域网和城域网等。局域网通常局限于一定的物理区域内，如一座建筑物或校园内，通过以太网等协议实现计算机之间的通信。广域网则覆盖较广的地域范围，如不同城市或国家之间，通过光纤、卫星等传输介质实现信息的传输。城域网则介于局域网和广域网之间，覆盖一个城市的范围，用于城市内的信息传输和共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网络协议与体系结构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4" r="146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TCP/IP协议族是互联网的基础，由多个协议组成，包括传输控制协议（TCP）和网际协议（IP）。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TCP负责数据的可靠传输，通过流量控制和拥塞控制机制确保数据有序、无误地传输。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IP协议负责数据的路由和寻址，将数据包从一个网络节点传送到另一个网络节点。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TCP/IP协议族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OSI参考模型是一个描述网络协议的分层模型，由七个层次组成：物理层、数据链路层、网络层、传输层、会话层、表示层和应用层。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OSI参考模型为不同系统和设备之间的通信提供了统一的框架，使得不同厂商和不同操作系统之间的互操作性成为可能。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应用层协议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应用层协议规定了如何建立、管理和终止应用程序之间的会话，以及如何格式化数据和如何解析这些数据。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应用层协议定义了应用程序之间的通信规则，例如HTTP、FTP、SMTP和POP3等。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电子邮件是一种基于文本的通信方式，通过互联网进行信息传递。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电子邮件地址由用户名和域名组成，通过电子邮件客户端或网页邮箱，用户可以发送和接收邮件。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电子邮件不仅可以发送文本信息，还可以附加文件、图片、视频等多媒体内容。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661" r="1966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万维网（World Wide Web）是一个由超文本组成的全球信息网，通过浏览器可以实现信息浏览、搜索、交互等功能。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万维网以HTML语言为基础，通过网页链接实现信息的互联互通，用户可以通过点击链接跳转到其他网页或网站。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万维网提供了丰富的信息资源，包括新闻、社交媒体、电子商务、在线教育等。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7" b="1303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万维网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https://d.book118.com/358035010033006032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2024-09-09T14:04:37.608</cp:lastPrinted>
  <dcterms:created xsi:type="dcterms:W3CDTF">2024-09-09T06:04:37Z</dcterms:created>
  <dcterms:modified xsi:type="dcterms:W3CDTF">2024-09-09T06:04:39Z</dcterms:modified>
</cp:coreProperties>
</file>