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A40CF-53C9-41D0-8466-93B36F38A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4DC131-1940-4AC4-A538-E96DABAB7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ABBA8D-D73B-4E84-BB6B-D03CE47D8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CD138B-A085-4698-90ED-5C59D2512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63C837-F694-454E-BBAE-322D974FD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A98BF0-B913-4CBF-97F8-09579C450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C104FB6-6034-4DE7-8295-3EA178241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F8A1BD-4C9C-4F04-91C7-B332ABF865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931B99-EDE9-439C-B76E-04A80F9A6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1275B6-88A1-4E1C-A656-642C28A71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A31018-ED24-4338-8100-4469E252D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3606202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心肺复苏的步骤文案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心肺复苏的简介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心肺复苏的基本步骤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心肺复苏的常见问题与解答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心肺复苏的简介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036" r="320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067" r="340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935" r="3193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它是一种紧急医疗技术，需要掌握正确的操作方法，在关键时刻挽救患者的生命。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心肺复苏是指在心脏骤停的情况下，采取一系列紧急抢救措施，以恢复患者的自主心跳和呼吸。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24" r="91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在心脏骤停的情况下，患者会迅速失去意识，且呼吸停止。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心肺复苏能够暂时替代患者的心脏和肺部功能，为医疗救助争取时间，提高患者的生存率。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心肺复苏技术起源于20世纪中叶，经过多年的研究和实践，技术不断得到完善和发展。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目前，心肺复苏已经成为急救医学中一项重要的技术，被广泛应用于各种紧急医疗场合。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心肺复苏的基本步骤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0117" r="4011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244" r="3324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在开始心肺复苏之前，首先要评估现场环境是否安全，避免施救过程中发生二次伤害。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确保现场安全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在施救前应将现场的尖锐物品、玻璃等危险物品移除，确保施救过程中不会对救助者和患者造成伤害。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移除危险物品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评估现场环境安全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38" b="1653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呼叫患者，轻拍双肩，观察其是否有反应。如无反应，则应立即开始心肺复苏。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将耳朵贴近患者的口鼻，观察其是否有呼吸。如无呼吸或呼吸异常，应立即开始心肺复苏。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判断意识和呼吸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检查呼吸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在开始心肺复苏的同时，应大声呼救，请求他人协助拨打急救电话，并尽快获取自动体外除颤器（AED）。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获取AED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在有AED的情况下，应尽快获取AED，按照AED的语音提示进行操作。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呼救并获取AED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8" r="9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将双手交叠放在患者胸部正中略下、胸骨下半部处，以进行胸外按压。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确定按压位置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以每分钟100至120次的频率进行胸外按压，每次按压深度5至6厘米。确保每次按压后胸廓充分回弹。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进行按压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https://d.book118.com/358036062022006030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2024-09-06T08:26:50.646</cp:lastPrinted>
  <dcterms:created xsi:type="dcterms:W3CDTF">2024-09-06T00:26:50Z</dcterms:created>
  <dcterms:modified xsi:type="dcterms:W3CDTF">2024-09-06T00:26:52Z</dcterms:modified>
</cp:coreProperties>
</file>