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76D6569-A754-45DC-9814-3D647C6295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6627AD-07E0-4C00-8906-1856CE6785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AA2CE5F-1495-4670-A40A-FFD83620FE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96CCCAC-0217-4E5D-83AC-71E07A5DC2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8B91C80-3374-4375-80C9-5F92081ED29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8E903F7-7FFD-490B-99C7-80FD533CC70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E7F33B5-5FAF-4CAC-BFF7-FE5BA791821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7EFDE5-11CB-4AB4-94EB-F890C11959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D5789A-2705-48EC-8F6E-CCB7DADC9D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8A819A-006F-4DA6-89BA-C8434E2FA0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EE8768-10B5-4909-8196-42B53B8604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8037025122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护理核心论文分享会</a:t>
            </a:r>
          </a:p>
        </p:txBody>
      </p:sp>
      <p:sp>
        <p:nvSpPr>
          <p:cNvPr id="3" name="TextBox 3"/>
          <p:cNvSpPr txBox="1"/>
          <p:nvPr/>
        </p:nvSpPr>
        <p:spPr>
          <a:xfrm>
            <a:off x="489687" y="5731877"/>
            <a:ext cx="24479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dk1">
                  <a:alpha val="100000"/>
                </a:scheme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护理核心论文概述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护理核心论文的主要内容</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护理核心论文的写作技巧</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护理核心论文的评审与发表</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护理核心论文的未来发展与展望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护理核心论文概述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护理核心论文的定义</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护理核心论文</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指在护理领域中具有重要影响和代表性的学术论文，通常涉及护理实践、护理教育、护理科研等方面的研究。</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具有较高的学术价值和影响力，对于推动护理学科的发展和进步具有重要意义。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推动护理学科发展</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核心论文的发表标志着护理学科在某一领域的突破和创新，对于推动学科发展具有重要意义。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提高护理实践水平</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核心论文的研究成果可以指导护理实践，提高护理服务质量。</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促进护理教育改革</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核心论文对于护理教育改革具有重要的启示作用，有助于培养具备创新和实践能力的护理人才。</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护理核心论文的重要性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早期发展</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早期的护理核心论文主要关注临床实践和经验总结，随着学科发展，开始涉及护理教育、科研等方面。</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近年发展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近年来，随着跨学科合作和研究的深入，护理核心论文的研究范围不断扩大，涉及领域更加广泛。</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未来展望</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未来，随着科技的不断进步和跨学科的深度融合，护理核心论文将更加注重创新和实践，为护理学科的发展注入新的活力。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护理核心论文的历史与发展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护理核心论文的主要内容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护理理论是护理学科的基础，为护理实践提供指导和依据。</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护理理论是对护理实践的系统性总结和概括，它阐述了护理工作的基本原理、原则和方法，为护理实践提供了指导和依据。理论的发展对于推动护理学科的进步和提升护理服务质量具有重要意义。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护理理论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护理实践是护理核心论文的重要组成部分，涉及临床实践经验的总结和分享。</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护理实践是护理核心论文的重要内容之一，它涉及临床实践中遇到的问题、解决方案和经验总结。实践经验的分享有助于提高护理工作的效率和质量，促进护理人员的专业成长和团队协作。</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护理实践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护理教育与培训是培养合格护理人才的关键环节，涉及教育方法和培训内容的探讨。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护理教育与培训是培养合格护理人才的关键环节，它涉及教育方法和培训内容的探讨。核心论文中通常会探讨如何提高教育质量和培训效果，以及如何培养具备专业素养和实践能力的护理人才。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406" r="244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护理教育与培训</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护理研究方法是探索护理领域新知识的工具，涉及研究设计、数据收集和分析的讨论。</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护理研究方法是探索护理领域新知识的重要工具，它涉及研究设计、数据收集和分析的讨论。核心论文中通常会介绍各种研究方法的特点、适用范围和局限性，以及如何运用这些方法来回答护理实践中的问题，推动学科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护理研究方法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护理核心论文的写作技巧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选择一个具有研究价值和意义的题目是撰写护理核心论文的第一步。</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在选题时，应考虑护理领域的热点问题、临床实践中的难点以及学术界尚未解决的问题，同时要确保题目具有明确的可操作性。</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论文选题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https://d.book118.com/358037025122006030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2024-09-07T09:31:58.931</cp:lastPrinted>
  <dcterms:created xsi:type="dcterms:W3CDTF">2024-09-07T01:31:58Z</dcterms:created>
  <dcterms:modified xsi:type="dcterms:W3CDTF">2024-09-07T01:32:01Z</dcterms:modified>
</cp:coreProperties>
</file>