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68188-D27D-47CF-BE42-AE4DEC949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7CFCD-6941-4179-93C4-059B7353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614AE-D53D-4D42-808C-8480E08A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0BE5-B83A-4AEA-8C41-FF4F0D8B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E3D8D-540C-49A6-88AD-3F8631AE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89691-359E-497E-825F-2A9861E84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0E3BD-FA1D-493A-A39C-1991564F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C089D-2A55-4DBE-AA13-DA5D9FAEA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5D564-8C3E-4327-918D-FDB73A2C8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C12DC-DD44-48DE-9178-0507F05B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099BA-D5E2-4E77-8BF7-E415C448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0041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学校保管员简洁工作总结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物资管理与盘点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档案整理与保管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学校保管员角色定位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学校资产守护者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作为学校保管员，首要职责是确保学校资产的安全与完整，防止损失和浪费。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资源管理专家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对学校各类资源进行专业管理，包括教学设备、图书资料、体育器材等，确保资源的合理配置和高效利用。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服务提供者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为师生提供优质的保管服务，满足教学和学习的需求，营造整洁、有序、安全的校园环境。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0" r="167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49" r="169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负责学校资产的登记、造册、调配、报废等工作，确保资产账实相符，避免流失。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对学校资源进行定期维护和保养，确保资源的良好状态和正常使用。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办理师生借还物品手续，提供便捷的借还服务，确保物品的有序流通。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负责库房安全，做好防火、防盗、防潮等工作，确保学校财产的安全。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资源维护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物品借还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学校保管员通常工作在学校的库房或仓库中，需要保持环境的整洁、干燥、通风，确保存储物品的安全。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库房环境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使用专业的资产管理软件或系统，提高资产管理的效率和准确性。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与学校其他部门密切合作，如教学部门、采购部门等，共同维护学校资产的安全与完整。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工作环境与资源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物资管理与盘点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对原有入库流程进行全面梳理，明确各环节职责和时限，确保流程顺畅。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入库检验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引入物资管理系统，实现物资入库、存储、出库等环节的信息化管理，提高工作效率。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加强物资入库检验工作，确保入库物资数量准确、质量合格，防止不合格物资进入库存。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物资入库流程优化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根据物资性质、规格等因素进行合理分类，实行分类存储，方便查找和取用。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分类存储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对库存物资进行统一标识，注明品名、规格、数量等信息，确保账物相符。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加强库存物资的安全防护措施，做好防火、防盗、防潮等工作，确保物资安全。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物资存储规范实施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对盘点中发现的损耗进行原因分析，找出问题所在，采取措施加以改进。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建立定期盘点制度，对库存物资进行全面盘点，确保账物相符，及时发现并解决问题。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损耗控制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加强库存管理，减少自然损耗和人为损坏，降低物资损耗率，提高物资利用率。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定期盘点与损耗控制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档案整理与保管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标识规范统一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采用统一的标识符号和格式，对档案进行编号、题名、日期等标识，方便检索和识别。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定期整理维护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定期对档案进行分类整理、去重、补缺等维护工作，保持档案分类和标识的准确性和完整性。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分类标准明确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根据学校档案管理制度，按照档案内容、形式和读者需求等标准进行分类，确保分类合理、清晰。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档案分类及标识方法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建立完善的档案借阅制度，明确借阅流程、借阅期限、借阅责任等事项，确保档案借阅有序进行。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借阅流程规范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对每次档案借阅进行详细登记，包括借阅人、借阅时间、归还时间等信息，方便跟踪和管理。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借阅登记详细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对于逾期未归还的档案，采取电话通知、短信提醒等催还措施，确保档案及时归还。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催还措施得力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档案借阅制度完善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https://d.book118.com/358040041124006035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2024-09-14T18:49:36.996</cp:lastPrinted>
  <dcterms:created xsi:type="dcterms:W3CDTF">2024-09-14T10:49:37Z</dcterms:created>
  <dcterms:modified xsi:type="dcterms:W3CDTF">2024-09-14T10:49:39Z</dcterms:modified>
</cp:coreProperties>
</file>