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3E243-D0E7-431B-8D05-1909BC01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F4D16-CE8C-437F-AD6B-F8521A7E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899DE-BF69-4459-AAAB-E154AE19C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53CE3-7EB7-4A6A-A53A-36ABC75A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6586A-92C0-4E57-9EF0-4F554460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0A5AB-78AE-4DEB-84CF-8F40F425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7506D-981A-44BC-AE59-9BAA68AD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0F1E4-3FE1-4118-AE40-04337714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3E5B2-24A6-4530-9C85-599E4269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B1F7B-E567-452F-9931-39C19649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1F7E4-5E6F-494B-A200-F4769FD9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0053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企业差旅费管理制度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差旅费管理流程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差旅费管理政策与标准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差旅费管理监督与审计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差旅费管理优化建议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85" b="1628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随着企业规模的扩大和业务范围的拓展，差旅费的支出也日益增加，因此，制定差旅费管理制度对于企业的可持续发展至关重要。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差旅费是企业运营中不可避免的支出，建立完善的差旅费管理制度有助于企业合理控制成本，提高经济效益。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规范差旅行为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通过制定差旅费管理制度，明确差旅标准和流程，规范员工的差旅行为，避免不必要的浪费和违规行为。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合理的差旅费管理制度有助于企业优化资源配置，提高资金使用效率，降低经营成本。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有效的差旅费管理可以降低企业成本，提高经济效益，从而增强企业的市场竞争力。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规范化的差旅费管理有助于企业实现可持续发展，为企业的长期稳定发展奠定基础。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差旅费管理的意义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差旅费管理制度概述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明确差旅费的开支范围、标准、审批流程、报销时限等。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适用于公司内部员工因公出差、参加会议、培训等活动的差旅费管理。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制度内容与范围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4543" b="1454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规范差旅费管理，降低企业成本，提高员工出差效率。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公平、透明、节约、合规。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https://d.book118.com/358040053114006046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2024-09-27T17:44:45.711</cp:lastPrinted>
  <dcterms:created xsi:type="dcterms:W3CDTF">2024-09-27T09:44:45Z</dcterms:created>
  <dcterms:modified xsi:type="dcterms:W3CDTF">2024-09-27T09:44:47Z</dcterms:modified>
</cp:coreProperties>
</file>