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2A382-13DE-4E82-8352-EE7C9423B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76D00-4C07-488A-93D6-3C5E50C9C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BDD07-16AA-4F18-B3DB-59F6B759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B5FA4-37C9-428F-A115-118CC4C6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2EF22-893C-488A-BA33-1E8FF1AB8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E05A4-ACC8-48D9-876C-07506718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B7C3C-4F38-4218-98AA-B56ABCF4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8873F-8D96-4597-B31C-3657F2DD2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17347-8828-450A-9223-56EB729E1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76805-C38C-4FB9-8AC7-8E8D04AE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A194A-70C6-4B3A-9D94-D6F558584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1006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职高心理健康总结与反思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职高学生心理健康现状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心理健康课程与活动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心理健康服务体系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随着社会的发展，职高生面临着越来越多的压力和挑战，如就业压力、人际关系等，这些压力对他们的心理健康产生了影响。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职高教育在我国教育体系中占据重要地位，但职高生的心理健康教育一直是一个薄弱环节，需要引起重视和加强。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通过对职高生心理健康状况的调查和分析，提出相应的对策和建议，以促进职高生的身心健康和全面发展。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加强职高生心理健康教育，有助于提高他们的心理素质和应对能力，促进其全面发展；同时也有助于提高职高教育的质量和水平，为社会发展提供更多优秀的人才。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职高学生心理健康现状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由于学习压力、就业前景等因素，职高学生常常感到焦虑和不安。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焦虑情绪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部分学生可能因为学业、家庭或人际关系等问题而出现抑郁症状，如情绪低落、兴趣丧失等。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抑郁症状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由于个性差异、沟通障碍等原因，职高学生容易出现与同学、老师和家人之间的矛盾和冲突。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部分学生可能因为学习成绩、家庭背景等方面的原因而产生自卑心理，影响其自我认同和自信心。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自卑心理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6483" r="1648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职高学生面临较大的学业压力，特别是在技能学习和考试方面。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家庭环境对职高学生的心理健康也有重要影响，如父母离异、家庭关系紧张等。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职高学生获得的社会支持和关注相对较少，容易产生孤独感和无助感。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与同学、老师和家人的关系对职高学生的心理健康产生直接影响。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职高学生面临多种心理问题，需要得到关注和支持。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12564" r="12564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t="15501" b="155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学业压力、家庭环境、社会支持和人际关系等因素是影响职高学生心理健康的主要因素。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需要加强心理健康教育、提高心理辅导的覆盖面和有效性，以促进职高学生的心理健康发展。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现状总结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组织了多次心理健康讲座、工作坊和小组讨论，以增强学生的心理健康意识。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开展心理健康教育活动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设立了心理辅导室，提供个体和团体辅导，帮助学生解决心理问题。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建立心理辅导机制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为教师提供心理健康教育培训，提高他们在课堂上的应对能力。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培训教师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鼓励学生自发组织心理健康小组，提供互助支持。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建立学生支持网络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通过活动，大多数学生表示对心理健康有了更深的理解和重视。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学生意识提升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教师普遍认为培训增强了他们的应对能力，有助于更好地支持学生。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教师反馈积极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更多学生在遇到心理困扰时选择寻求帮助，而不是独自承受。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求助意愿增强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心理健康小组在提供互助支持方面取得一定成果。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学生支持网络初见成效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2" r="1737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87" r="1788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303" r="12303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424" b="42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团队合作是成功的关键，各部门之间需要紧密配合。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根据学生需求调整活动内容和形式，保持其吸引力。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经验与不足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08" r="31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与家长建立良好的沟通渠道，共同关心学生心理健康。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建立有效的反馈机制，及时了解学生需求和意见。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经验与不足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https://d.book118.com/358041006064006037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2024-09-17T08:08:01.209</cp:lastPrinted>
  <dcterms:created xsi:type="dcterms:W3CDTF">2024-09-17T00:08:01Z</dcterms:created>
  <dcterms:modified xsi:type="dcterms:W3CDTF">2024-09-17T00:08:03Z</dcterms:modified>
</cp:coreProperties>
</file>