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5C548-B410-4DC5-8745-930914D97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842EF-32E8-42B6-ABED-BE1A4D3F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20E1F-1D8E-4AF4-BC2B-D1D6B056F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88A18-2431-4364-979F-146A0D71C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42B94F-2EC5-4ADF-9E86-10F0D0AD4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ED3B2-52D0-4441-805E-89F3D439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A0129-9AA4-4114-A868-E28FD4B13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C51CA-CC2F-48DE-8A9B-A83BA77DC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C949E-6DBD-4A50-8694-F94585DCE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64835-FC3C-4D98-935C-AF669161A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2CBC1-6B57-46BD-A32B-C58562D9F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103207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脉冲星磁共振成像在脊柱肿瘤诊断中的应用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脉冲星磁共振成像技术简介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脊柱肿瘤概述与诊断方法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脉冲星磁共振成像技术在脊柱肿瘤诊断中应用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脉冲星磁共振成像技术简介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40" b="5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99" r="1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022" b="240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脉冲星磁共振成像原理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磁共振信号产生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利用脉冲星发射的强烈射电脉冲，激发人体内氢原子核的磁共振信号。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信号采集与处理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通过接收器采集磁共振信号，并利用计算机技术进行信号处理和图像重建。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脉冲星磁共振成像具有高分辨率、高对比度、无辐射损伤等优点，能够清晰显示脊柱肿瘤的位置、大小和形态。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20世纪80年代，科学家们开始尝试利用脉冲星进行磁共振成像研究。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792" b="8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随着脉冲星信号处理技术的不断进步，脉冲星磁共振成像技术在分辨率和成像速度上取得了重大突破。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技术突破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目前，脉冲星磁共振成像技术已经在一些大型医疗机构得到应用，成为脊柱肿瘤诊断的重要手段之一。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脉冲星磁共振成像技术具有非侵入性、无辐射损伤、高分辨率和高对比度等优点，能够准确诊断脊柱肿瘤，为临床治疗提供重要依据。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星磁共振成像技术需要专业的设备和技术人员，操作相对复杂，且成像时间较长，可能不适用于急诊等需要快速诊断的情况。此外，对于某些特殊类型的脊柱肿瘤，如转移性肿瘤等，脉冲星磁共振成像技术可能存在一定的诊断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优势和局限性分析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脊柱肿瘤概述与诊断方法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695" b="226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脊柱肿瘤是指发生于脊柱的原发性或转移性肿瘤，可对脊柱造成破坏，引起疼痛、局部肿块、脊柱畸形以及神经功能障碍等症状。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根据肿瘤性质，脊柱肿瘤可分为良性肿瘤和恶性肿瘤。良性肿瘤如血管瘤、骨样骨瘤等；恶性肿瘤如骨肉瘤、脊索瘤和转移性肿瘤等。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脊柱肿瘤定义及分类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167" b="91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包括X线、CT、MRI等影像学检查，以及血液学检查和病理学检查等。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传统诊断方法对于脊柱肿瘤的早期诊断、肿瘤边界的确定、以及肿瘤与周围组织的毗邻关系等方面存在一定的局限性，难以满足临床需求。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传统诊断方法及不足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指导治疗与预后评估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该技术可为脊柱肿瘤的治疗提供重要依据，如手术方案的制定、放疗和化疗的选择等，同时还可用于预后评估，监测肿瘤复发和转移情况。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高分辨率成像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脉冲星磁共振成像技术具有极高的空间分辨率和组织分辨率，能够清晰显示脊柱肿瘤的位置、大小、形态以及与周围组织的关系。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多参数成像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该技术可提供多种参数成像，如T1加权像、T2加权像、扩散加权像等，有助于对脊柱肿瘤进行更全面的评估。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早期诊断与鉴别诊断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脉冲星磁共振成像技术对于脊柱肿瘤的早期诊断具有重要价值，同时还可用于鉴别诊断，如区分脊柱肿瘤与脊柱结核、脊柱感染等疾病。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脉冲星磁共振成像在脊柱肿瘤诊断中意义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脉冲星磁共振成像技术在脊柱肿瘤诊断中应用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https://d.book118.com/358041032072006040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2024-09-19T00:32:25.998</cp:lastPrinted>
  <dcterms:created xsi:type="dcterms:W3CDTF">2024-09-18T16:32:26Z</dcterms:created>
  <dcterms:modified xsi:type="dcterms:W3CDTF">2024-09-18T16:32:28Z</dcterms:modified>
</cp:coreProperties>
</file>