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6931F5-86C7-4154-B086-91CA726CA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CE0048-B6DE-4BC4-8E7F-FCAC5EC38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D07A79-CA44-4AEC-9A76-BAC6656A0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16A738-A8A3-4A9D-8840-1BC6A2BD3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9E4B9E-62B5-440B-A171-273D48B90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A6A823-21F8-463F-B76F-9045672FB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B2D359-073B-4C67-8D86-0C338C389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053625-9DEE-4F03-83EB-E50CD4D91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4D19BA-9D1E-4CBB-B5DF-FB48165E8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BFB176-0645-4A30-B2C1-B3C38BFAB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7E1434-53B5-41AB-AE76-37967A9DE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04113405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科学管理强制措施应用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科学管理强制措施概述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强制措施类型及作用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科学管理在强制措施中的应用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强制措施实施效果评估与改进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面临的挑战与应对策略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促进社会和谐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通过科学管理强制措施，可以平衡不同利益群体的关系，减少社会矛盾和冲突。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应对突发事件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在突发事件中，如疫情、自然灾害等，政府需要采取强制措施来维护社会秩序和保护公众安全。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维护公共安全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强制措施可以用于打击犯罪、维护治安等，确保公众的生命财产安全。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强制措施的种类和适用范围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介绍各种强制措施的定义、适用条件和实施程序等。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强制措施的实施情况和效果评估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分析强制措施在实施过程中的效果、存在的问题和改进措施等。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强制措施的合法性和合理性探讨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从法律、道德和伦理等角度对强制措施的合法性和合理性进行深入探讨。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强制措施的改进和完善建议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提出针对现有强制措施存在的问题和不足，提出改进和完善的建议，以更好地维护社会秩序和公众安全。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科学管理强制措施概述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科学管理强制措施是指通过一系列规范化、系统化的方法和技术，对组织或个人的行为进行引导和约束，以实现特定目标的过程。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基于科学理论和方法，对措施进行设计和优化。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强制性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通过明确的规章制度和奖惩机制，确保措施得以执行。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涉及多个环节和要素，需要综合考虑和协调。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适用范围及对象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适用于各类组织，包括企业、政府、教育、医疗等领域。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适用对象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可以是个人、团队或整个组织，具体取决于措施的目标和范围。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8917" b="89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促进个人发展和成长。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实施目标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提高组织效率和绩效。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实施目标与原则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维护组织稳定和秩序。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实施原则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公正性：确保措施对所有人一视同仁，不偏袒任何一方。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措施应符合实际情况和客观规律，避免过度或不足。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83" r="808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措施应具有可操作性和可实施性，便于执行和监督。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随着环境和需求的变化，措施应适时调整和优化。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强制措施类型及作用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583" r="1458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行政拘留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对违反治安管理法规的行为人采取的短期限制人身自由的处罚措施。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强制传唤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对违反治安管理法规的行为人，强制其到指定地点接受调查的措施。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查封、扣押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对涉嫌违法的财物或场所进行查封、扣押，以防止证据损毁或财产转移。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行政强制措施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刑事强制措施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对可能判处管制、拘役或者独立适用附加刑的，或者可能判处有期徒刑以上刑罚，采取取保候审不致发生社会危险性的犯罪嫌疑人、被告人，可以采取取保候审。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取保候审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对有证据证明有犯罪事实，可能判处徒刑以上刑罚的犯罪嫌疑人、被告人，采取的限制人身自由的强制措施。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逮捕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对现行犯或者重大嫌疑分子，如果有毁灭、伪造证据或者串供可能的，可以先行拘留。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拘留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495" b="1149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民事强制措施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强制执行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对拒不履行生效法律文书确定义务的被执行人，人民法院可以采取强制执行措施，如查封、扣押、拍卖财产等。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强制清算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对企业法人不能清偿到期债务，并且资产不足以清偿全部债务或者明显缺乏清偿能力的，人民法院可以依法对其进行强制清算。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强制搬迁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对拒不履行生效法律文书确定的不动产迁出义务的被执行人，人民法院可以强制其迁出房屋或者强制退出土地。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查封财产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对涉嫌经济犯罪的财产进行查封，以防止财产被转移或损毁。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强制拍卖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对依法查封、扣押的财产进行强制拍卖，以变现财产并用于清偿债务或罚款等。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冻结账户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对涉嫌经济犯罪的账户进行冻结，以防止资金转移或隐匿。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4380" r="14380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经济强制措施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科学管理在强制措施中的应用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https://d.book118.com/358041134057006032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2024-09-09T22:22:34.300</cp:lastPrinted>
  <dcterms:created xsi:type="dcterms:W3CDTF">2024-09-09T14:22:34Z</dcterms:created>
  <dcterms:modified xsi:type="dcterms:W3CDTF">2024-09-09T14:22:36Z</dcterms:modified>
</cp:coreProperties>
</file>