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58513-F5C5-401C-8B46-62FE491DE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C35BF-0A9B-4E63-9D6F-790423EF0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42F32-1C31-4704-8279-AF7C42BC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FCF46-3516-4E65-BA56-22280EA37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580A0-6539-4683-ACBA-7A57ABC6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56B78-1025-4572-BF08-49C820F4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8DA6A2-80DE-4162-A62F-52D7E28A8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86284-DA73-4BC4-8F55-07619EF9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99835-52C8-413E-9471-617054548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F8691-76BB-4C34-B515-DF8949DCA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1EB4E-95D1-4E70-A7FD-3CF8F0F99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1143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银行与金融行业2024年人力资源规划及制度完善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人力资源战略与规划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组织架构优化与岗位设计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薪酬福利制度调整与优化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绩效考核与员工关系管理改进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人力资源战略与规划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合规和风险管理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随着监管政策的加强，合规和风险管理将成为行业的重要趋势，需要更多具备相关技能和经验的人才。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随着技术的发展，银行业和金融行业将继续向数字化和自动化转型，这将影响人力资源的需求和配置。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客户体验和服务创新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行业将更加注重客户体验和服务创新，需要更多具备创新思维和服务意识的人才。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人才招聘和选拔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根据企业战略目标和业务发展需求，制定相应的人才招聘和选拔策略，确保招聘到符合企业文化和业务需求的高素质人才。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制定全面的培训和发展计划，提升员工的业务技能、领导力和创新能力，为企业发展提供有力的人才保障。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绩效管理和激励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建立科学的绩效管理体系和激励机制，激发员工的积极性和创造力，提高员工的工作满意度和忠诚度。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企业战略目标与人力资源策略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人力资源供需预测及平衡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通过对企业战略目标和业务发展需求的深入分析，预测未来一段时间内企业所需的人才类型、数量和技能要求。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人力资源供给分析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评估企业现有的人力资源状况，包括员工数量、结构、技能和经验等，以及未来一段时间内可能的人力资源变化。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人力资源平衡策略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根据人力资源供需预测结果，制定相应的平衡策略，包括人才招聘、内部调配、培训和发展、绩效管理和激励等，确保企业的人力资源需求得到满足。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组织架构优化与岗位设计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部门设置与职能优化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根据行业发展趋势和企业战略需求，对部门设置进行调整，优化职能配置，提高工作效率。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管理层级与幅度优化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针对当前管理层级过多、幅度不合理等问题，提出优化建议，减少管理层级，合理设置管理幅度。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组织架构现状评估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通过对银行与金融行业当前组织架构的全面分析，识别存在的问题和不足之处。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现有组织架构诊断及改进建议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岗位梳理与分类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对现有岗位进行全面梳理，根据不同职能和业务需求进行分类。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对每个岗位的职责进行详细描述，明确工作范围和任务目标。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岗位说明书编制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编制岗位说明书，为员工提供清晰的岗位指导和参考。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岗位设置与职责明确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通过对企业战略和业务需求的分析，识别出对企业发展至关重要的关键岗位。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胜任力要素提炼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针对关键岗位的特点和要求，提炼出相应的胜任力要素，包括知识、技能、素质等方面。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胜任力模型构建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基于提炼出的胜任力要素，构建关键岗位的胜任力模型，为人才选拔和培养提供科学依据。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关键岗位胜任力模型构建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利用社交媒体、专业招聘网站等线上渠道，扩大招聘信息的覆盖范围，吸引更多优秀人才。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拓展线上招聘平台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与国内外知名高校建立合作关系，定向培养符合银行与金融行业需求的专业人才。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定期对招聘渠道的效果进行评估，包括简历筛选效率、面试通过率、员工留存率等，以便及时调整招聘策略。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招聘效果评估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招聘渠道拓展及效果评估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面试流程标准化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制定标准化的面试流程，包括初试、复试等环节，确保面试的公正性和客观性。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面试官培训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对面试官进行专业培训，提高其面试技巧和人才识别能力，确保选拔到符合岗位要求的高素质人才。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面试反馈机制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建立面试反馈机制，及时将面试结果和候选人评价反馈给相关部门和人员，以便进一步完善招聘和选拔策略。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面试流程优化及面试官培训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员工内部推荐机制建立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对内部推荐的人才进行跟踪管理，确保其能够适应岗位要求并融入企业文化。同时，对推荐人才的绩效表现进行评估，以便对内部推荐政策进行持续改进。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推荐人才跟踪管理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制定员工内部推荐政策，鼓励员工推荐优秀人才加入银行与金融行业。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内部推荐政策制定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设立推荐奖励机制，对成功推荐优秀人才的员工给予一定的奖励，激发员工的推荐积极性。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推荐奖励机制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培训与发展体系完善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https://d.book118.com/358041143127006026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2024-09-04T08:38:53.633</cp:lastPrinted>
  <dcterms:created xsi:type="dcterms:W3CDTF">2024-09-04T00:38:53Z</dcterms:created>
  <dcterms:modified xsi:type="dcterms:W3CDTF">2024-09-04T00:38:55Z</dcterms:modified>
</cp:coreProperties>
</file>