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3A31E-AE4C-47B6-8F59-D60690A56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6BF13-A58D-42DF-B817-FA1638F73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1BE42-5F54-4700-A306-3A0C8DD10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AF0BA-FA0D-4409-8D05-AAEC002D3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1CBAC3-E16C-4A2A-82C7-2FB0A8DED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667F74-7F1B-4E4E-95F9-CDD792219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EADE0B-5D94-43AB-A216-FAF6753F0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1D335-37DF-48B3-B05A-8E615B3D7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6730A-5A94-4F1B-B7FD-F8A5AE45D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8D779-A6F4-4EFF-8C02-454EC4E32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50939-C0BD-4AD2-B154-2DB7A8E61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44035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地面砖铺贴时起铺点如何设置课件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地面砖铺贴基础知识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起铺点的设置原则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地面砖铺贴的起铺点设置方法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地面砖铺贴的注意事项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起铺点设置的案例分析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地面砖铺贴基础知识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了解地面砖的种类和特性是设置起铺点的关键，不同类型的地面砖具有不同的物理特性和适用场景。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地面砖有多种类型，如陶质砖、瓷质砖、石材砖等，每种砖的吸水率、尺寸、耐磨性、防滑性等特性各不相同。了解这些特性有助于选择合适的起铺点，以确保铺贴效果和安全性。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地面砖的种类与特性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地面砖的铺贴方法对起铺点的设置具有重要影响，不同的铺贴方法适用于不同的场景和地面砖类型。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地面砖铺贴方法包括湿铺、干铺和薄贴法等。湿铺法适用于小面积铺贴，干铺法适用于大面积铺贴，薄贴法则是目前较为先进的铺贴方法，能够确保更好的平整度和稳定性。根据不同的铺贴方法和地面砖类型，选择合适的起铺点能够提高施工效率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地面砖的铺贴方法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了解地面砖的施工流程有助于合理设置起铺点，确保施工进度和整体效果。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地面砖的施工流程包括基层处理、弹线、预浸泡、砂浆搅拌、铺贴、调整与固定、灌缝和清洁等步骤。在施工过程中，起铺点的设置需考虑基层处理情况、砂浆涂抹范围等因素，以确保顺利展开施工，并保持整体效果的美观性和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地面砖的施工流程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起铺点的设置原则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66" r="298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起铺点应与整体布局相协调，确保地面砖铺设完成后美观大方。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考虑整体布局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根据地面砖的图案特点，确保起铺点与图案对齐，提升整体视觉效果。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图案对齐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保证美观性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根据地面尺寸和施工条件，合理规划起铺点位置，提高施工效率。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通过合理设置起铺点，尽量减少地面砖的拼接数量，简化施工流程。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减少拼接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保证施工效率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了解地面结构特点，避免在结构薄弱处设置起铺点，确保质量安全。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对起铺点进行加固处理，确保地面砖牢固稳定，防止出现松动或塌陷。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保证质量安全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强化固定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考虑地面结构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https://d.book118.com/358044035052006023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2024-08-29T22:01:29.791</cp:lastPrinted>
  <dcterms:created xsi:type="dcterms:W3CDTF">2024-08-29T14:01:29Z</dcterms:created>
  <dcterms:modified xsi:type="dcterms:W3CDTF">2024-08-29T14:01:31Z</dcterms:modified>
</cp:coreProperties>
</file>