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9ECB1-6357-4332-9FE4-863C6DC9E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97441-EBAC-4A65-AEC2-67DAFF350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FF088-ED74-414E-ADAF-5DA62E209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37C49A-232B-455E-9920-1861F2FE3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174FE2-3DC1-43FA-9621-CB3A89AFA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42E763-EB6E-4226-96DB-43C6AB4CA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317E8C-46CA-46BD-A926-2FDF759FF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8FE4AE-68C5-45B2-92AC-E102555AF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F2B03-B643-4DC9-BFD4-C2559B967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C9E73-2FF7-438F-B3AE-811DD4013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29075-071B-47BD-A040-F699629B4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4404111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甲亢患者的心理护理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甲亢患者的饮食护理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甲亢患者的运动护理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甲亢患者的药物治疗和注意事项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了解甲亢的病因和症状是护理的基础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甲亢，全称为甲状腺功能亢进，是由于甲状腺激素分泌过多导致的疾病。其病因多样，包括弥漫性毒性甲状腺肿、结节性毒性甲状腺肿和甲状腺自主高功能腺瘤等。甲亢的症状主要包括易激动、烦躁失眠、心悸、乏力、怕热、多汗、消瘦、食欲亢进、大便次数增多或腹泻、女性月经稀少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甲亢的病因和症状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0313" r="203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遵循护理原则有助于提高护理效果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甲亢的护理原则主要包括保持充足的休息，避免过度劳累；保持良好的心态，避免情绪波动；合理饮食，保证营养均衡；遵医嘱治疗，定期复查等。这些原则有助于提高甲亢患者的护理效果，促进康复。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甲亢的护理原则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41106" y="1736764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89511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日常护理对甲亢患者的康复至关重要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572628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甲亢患者的日常护理包括多个方面。在饮食上，应避免高碘食物如海带、紫菜等，适当控制蛋白质和脂肪的摄入。在生活上，应保持规律作息，避免剧烈运动，同时注意保护眼睛，避免强光和风沙刺激。此外，还需定期监测甲状腺功能，以便及时调整治疗方案。通过良好的日常护理，甲亢患者可以更好地控制病情，提高生活质量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甲亢患者的日常护理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甲亢患者的心理护理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甲亢患者的心理特点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甲亢患者常常因为对疾病的未知和担心治疗效果而感到焦虑和恐惧。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由于甲亢的症状如眼球突出、甲状腺肿大等可能导致患者产生自卑感。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甲亢可能导致患者情绪波动大，易怒、抑郁等情况。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由于疾病影响，患者可能变得过分依赖他人。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焦虑和恐惧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自卑感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情绪不稳定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依赖性强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提供疾病教育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情绪疏导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鼓励积极心态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心理护理的方法和技巧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3815" b="381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与患者建立良好的信任关系是进行心理护理的基础。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向患者详细解释甲亢的成因、治疗方法和日常注意事项。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定期与患者交流，了解其心理状态，进行必要的情绪疏导。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鼓励患者保持乐观、积极的心态，有助于提高治疗效果。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499" b="74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一位中年女性甲亢患者，因担心治疗效果和影响工作而焦虑。通过心理护理，她逐渐放松心情，积极配合治疗，最终恢复良好。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一位年轻男性甲亢患者，因害怕被人歧视而产生自卑感。经过心理护理人员的耐心疏导和鼓励，他逐渐走出阴影，积极面对生活。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心理护理的实际应用案例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甲亢患者的饮食护理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https://d.book118.com/358044041110006023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2024-08-30T10:33:51.529</cp:lastPrinted>
  <dcterms:created xsi:type="dcterms:W3CDTF">2024-08-30T02:33:51Z</dcterms:created>
  <dcterms:modified xsi:type="dcterms:W3CDTF">2024-08-30T02:33:53Z</dcterms:modified>
</cp:coreProperties>
</file>