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F255B1-C6DC-4DFC-9775-71DE703065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4E0F09-F9B9-48FC-AA53-46A14E8E6E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A1F3AD-260B-43F9-804B-54A02BED91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E147AB-6F84-46EB-A8FA-87C4152FC1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F9288F-D2F7-4E63-AA51-ABDDC0D90E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E2DB62-2A21-4342-939A-73D05C57DD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C146A6-90F9-447B-A6D1-9D9D56CCD5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E4DB6D-EA1F-4CEA-B9B8-1B96536A12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A10FFD-A7EC-4DF2-A03A-6DC73E4309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EA31ED-0041-4070-962A-634DA63956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726EEB-FEF5-4B14-8E58-5FCAE0B06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4406205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schemeClr>
                </a:solidFill>
                <a:latin typeface="Arial"/>
                <a:ea typeface="Arial"/>
                <a:cs typeface="Arial"/>
              </a:rPr>
              <a:t>护理科普宣讲大赛</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汇报人：&lt;XXX&gt;</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solidFill>
                <a:latin typeface="Arial"/>
                <a:ea typeface="Arial"/>
                <a:cs typeface="Arial"/>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宣讲大赛介绍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宣讲主题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参赛要求</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评选标准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大赛流程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大赛奖励</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宣讲大赛介绍</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促进护理学科发展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宣讲大赛能够推动护理学科的普及和发展，提高护理工作者的专业素养和社会地位。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社会对护理科普知识需求增加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随着社会对健康问题的关注度不断提高，公众对护理科普知识的需求也日益增长。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提高护理服务质量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通过宣讲大赛，传播正确的护理知识，有助于提高护理服务质量和患者满意度。</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比赛背景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通过宣讲大赛，传播科学、实用的护理知识，提高公众对护理工作的认知和理解。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传播护理科普知识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培养护理人才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促进护理行业交流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833" r="14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宣讲大赛能够激发护理工作者的学习热情和创造力，培养更多优秀的护理人才。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宣讲大赛为护理工作者提供了一个交流和学习的平台，有助于推动护理行业的进步和发展。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比赛目的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提高护理工作者的责任感和使命感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宣讲大赛能够激发护理工作者的职业自豪感和使命感，促使他们更好地履行职责。</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促进护理学科的学术交流</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宣讲大赛能够汇集各领域的护理专家和学者，促进学术交流和合作，推动护理学科的创新和发展。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推动护理行业的职业化进程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通过宣讲大赛的推广和宣传，提高护理行业的职业地位和社会认知度，增强护理工作者的职业荣誉感和归属感。</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比赛意义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宣讲主题</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基础护理知识是每个护理人员必须掌握的基本技能，包括但不限于日常清洁、饮食护理、病情观察等。</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总结词</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如何保持患者清洁卫生，预防感染，促进患者舒适。</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日常清洁</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根据患者病情制定科学合理的饮食计划，满足患者营养需求。</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饮食护理</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密切观察患者病情变化，及时发现异常情况并采取相应措施。</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病情观察</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基础护理知识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208" b="220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特殊疾病护理是指针对某些特定疾病或症状的专门护理方法和技术，如糖尿病、高血压、癌症等。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总结词</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糖尿病护理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高血压护理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癌症护理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如何监测和控制血糖，预防糖尿病并发症的发生。</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如何合理安排患者饮食和运动，控制血压在正常范围内。</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如何减轻患者痛苦，提高生活质量，同时注意预防感染和并发症。</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特殊疾病护理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33" r="22633"/>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健康生活方式是指通过科学合理的饮食、运动、休息等方式来维护和促进身体健康的行为习惯。</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如何合理搭配食物，保证营养均衡，预防慢性疾病。</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科学饮食</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如何根据个人情况选择合适的运动方式，提高身体素质和免疫力。</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适量运动</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如何保证充足的睡眠和休息，避免过度疲劳和精神压力。</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规律作息</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健康生活方式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急救护理知识是指针对突发的意外伤害或急症的紧急处理和抢救措施，如心肺复苏、止血等。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7542" r="75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5542" r="1554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总结词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如何正确进行心肺复苏操作，挽救患者生命。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心肺复苏</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如何快速有效地止血，防止失血过多造成危险。</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止血方法</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急救护理知识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solidFill>
                <a:latin typeface="Arial"/>
                <a:ea typeface="Arial"/>
                <a:cs typeface="Arial"/>
              </a:rPr>
              <a:t>参赛要求</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全国各级各类医疗卫生机构护理人员</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护理专业学生</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583" b="758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对护理科普感兴趣并具备一定科普能力的个人</a:t>
            </a:r>
          </a:p>
        </p:txBody>
      </p:sp>
      <p:pic>
        <p:nvPicPr>
          <p:cNvPr id="10" name="Picture 10"/>
          <p:cNvPicPr>
            <a:picLocks noChangeAspect="1"/>
          </p:cNvPicPr>
          <p:nvPr/>
        </p:nvPicPr>
        <p:blipFill>
          <a:blip r:embed="rId4"/>
          <a:srcRect t="11060" b="11060"/>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参赛对象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个人或团队均可报名参加</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比赛形式为现场宣讲或视频宣讲，视频宣讲需提交视频文件</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参赛者需按照大赛规定时间、地点参加比赛</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参赛形式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https://d.book118.com/358044062053006024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2024-08-31T12:06:03.504</cp:lastPrinted>
  <dcterms:created xsi:type="dcterms:W3CDTF">2024-08-31T04:06:03Z</dcterms:created>
  <dcterms:modified xsi:type="dcterms:W3CDTF">2024-08-31T04:06:05Z</dcterms:modified>
</cp:coreProperties>
</file>