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E224F-64C4-420A-A24A-F65E2B27C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89DB5-38E7-4CED-8115-F303BD47D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21568-24FD-4857-BC9A-F9A04B47D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2BEDA-7C85-41A9-A84F-542BA375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4E3CF-5843-4F2C-98A3-70E0CEE59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75BB54-F1E7-4F10-BC8C-BA736C15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9D38FA-C1DC-4941-822C-D59420D4E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08D7C-7E82-4DED-B28D-8D5DEDC46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78811-3104-4816-8066-79C9B8463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2DABF-E5EE-4200-A169-127562E2E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DB557-216E-482C-932A-48B6B9578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4123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用户营销策略分析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用户画像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营销执行与效果评估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用户画像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了解目标用户群体的年龄分布，有助于制定更符合其需求的产品或服务。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24" r="83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用户性别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787" r="678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用户地域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了解目标用户群体的性别比例，有助于更好地定位产品或服务的目标受众。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了解目标用户的地域分布，有助于制定更具针对性的营销策略。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用户基本信息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分析用户在网站或应用中的访问路径，了解用户的浏览习惯和兴趣点。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208" r="19208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访问路径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研究用户的购买决策过程，了解其购买偏好和购买习惯。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关注用户在社交媒体上的互动情况，了解其社交网络和影响力。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互动行为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87" r="162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200" b="82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用户需求洞察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痛点分析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深入挖掘用户在使用产品或服务过程中遇到的问题和不便之处。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通过市场调查和数据分析，发现用户尚未明确表达的需求。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价值主张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根据用户需求洞察，制定符合用户期望的价值主张，提升用户满意度和忠诚度。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根据消费者需求、行为和特征，将市场划分为具有相似需求的细分市场。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评估各细分市场的吸引力，选择适合企业战略和资源的目标市场。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根据目标市场的特点和需求，制定差异化的定位策略，以突出企业产品的优势和独特性。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利用电商平台、社交媒体等线上渠道，拓展线上销售市场。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结合线上线下渠道，实现全渠道营销，提高销售效率和品牌知名度。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利用经销商、零售商等传统渠道，覆盖线下销售网络。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25" r="10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通过广告、公关等手段，提升品牌知名度和美誉度。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突出产品特点、优势和差异化，提高消费者购买意愿。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策划各类促销活动，如限时优惠、满减等，吸引消费者购买。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通过创造有价值的内容，吸引潜在客户并提高用户粘性。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营销内容策划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营销执行与效果评估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https://d.book118.com/358044123123006034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2024-09-13T08:16:45.126</cp:lastPrinted>
  <dcterms:created xsi:type="dcterms:W3CDTF">2024-09-13T00:16:45Z</dcterms:created>
  <dcterms:modified xsi:type="dcterms:W3CDTF">2024-09-13T00:16:47Z</dcterms:modified>
</cp:coreProperties>
</file>