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D6090-81CD-4BD6-9C5D-83CF55161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E8743-1562-463D-AF81-9B765B9AE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E36C1-C531-4DA6-B887-FED2B5195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3D31A-21FD-449C-B119-6B1ACAC80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A73359-BB91-4129-AE8A-F72D19342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40E967-500F-4343-B97C-FDB73EE20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49DB14-E94A-4A0D-AD7D-B7F0CA3F5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7E9DD-30D3-439A-84AD-B39F93701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AE577-050A-48C5-BCCA-4E6534476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D1B31-CBF1-4286-BD3C-2E29D5F09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5AA4D-635D-49C7-BEF2-134546D31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46036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减重护理教学课件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减重护理概述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健康饮食与减重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运动与减重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心理支持与减重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减重护理的挑战与解决方案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减重护理案例分享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减重护理概述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减重护理的定义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减重护理是指通过一系列的措施和手段，帮助超重或肥胖者减轻体重，改善健康状况和生活质量的过程。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减重护理的重要性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随着肥胖问题的日益严重，减重护理对于个人健康和社会公共卫生都具有重要意义，能够降低肥胖相关疾病的风险，提高个人生活质量和社会福祉。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140" r="814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减重护理的定义与重要性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减重护理的主要目标是帮助个体安全有效地减轻体重，改善身体成分，降低相关疾病风险，提高健康水平和生活质量。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减重护理的目标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、科学性原则、持久性原则和安全性原则。个体化原则要求根据个体差异制定个性化的减重方案；科学性原则强调遵循科学理论和实证研究结果；持久性原则强调减重效果的稳定和长期保持；安全性原则要求确保减重过程的安全和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减重护理的原则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减重护理的目标与原则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运动干预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行为疗法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减重护理的常见方法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810" r="3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通过控制热量摄入、调整饮食结构、增加膳食纤维等手段来控制体重。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通过增加日常运动量、进行有氧运动、力量训练等来消耗热量、减轻体重。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通过改变不良的饮食习惯、增加日常活动量、调整作息时间等行为习惯来控制体重。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在医生指导下使用减肥药物来辅助减重。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健康饮食与减重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72" r="1097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258" r="1625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971" r="109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健康饮食的原则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摄入多种食物，确保身体获得全面的营养。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合理安排每餐的食物分量，避免过量摄入热量。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选择低脂肪、高蛋白的食品，如鱼、瘦肉、豆类等。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减少饱和脂肪和反式脂肪的摄入，降低胆固醇水平。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保持食物多样性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控制总热量摄入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适量蛋白质摄入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控制脂肪摄入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如蔬菜、水果、全麦面包等，有助于增强饱腹感，控制食欲。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高纤维食物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如豆腐、脱脂奶制品、海产品等，提供必要的营养素，同时减少热量摄入。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低热量食物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如鱼、瘦肉、豆类等，满足肌肉合成的需要，提高代谢率。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富含蛋白质的食物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如坚果、橄榄油、鳄梨等，有益于心血管健康和减重。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富含不饱和脂肪的食物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常见减重食物与营养搭配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458" r="20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制定合理的饮食计划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控制餐后甜点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坚持规律饮食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逐渐调整口味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饮食调整与减重计划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根据个人情况和减重目标，制定每日饮食计划。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保持三餐定时定量，避免过度饥饿或暴饮暴食。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避免高糖、高脂肪的甜点，以免影响减重效果。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逐渐减少高盐、高糖、高脂肪食物的摄入，培养清淡口味。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运动与减重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总结词：运动是减重的重要手段，能够消耗热量、促进新陈代谢和脂肪燃烧，有助于减轻体重和保持健康。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详细描述：运动能够增加日常消耗的热量，促进新陈代谢率的提高，加速脂肪的燃烧和消耗，从而达到减轻体重的目的。此外，运动还能改善心肺功能、增强肌肉力量和耐力，有助于提高身体的健康水平。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选择合适的运动：根据个人情况和减重目标选择适合自己的运动方式，如慢跑、快走、游泳、瑜伽等有氧运动，或者力量训练、HIIT等无氧运动。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适量运动：根据个人身体状况和时间安排，适量进行运动，避免过度疲劳和损伤。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运动对减重的作用与选择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常见减重运动方式与强度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总结词：常见的减重运动方式包括有氧运动、力量训练和HIIT等，每种运动方式都有其特点和适用人群。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有氧运动如慢跑、快走、游泳等能够提高心肺功能、增强耐力，是减重的常用方式。力量训练能够增加肌肉量、提高基础代谢率，对于长期减重和塑形有良好效果。HIIT（高强度间歇训练）则能够快速提高代谢率，加速脂肪燃烧，适合时间紧张的人群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选择适合自己的运动方式：根据个人兴趣、身体状况和减重目标选择适合自己的运动方式，也可以结合多种方式进行综合训练。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适度强度：根据自身能力和需求选择适当的运动强度，避免过度疲劳和损伤。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https://d.book118.com/358046036126006026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2024-09-04T08:09:50.311</cp:lastPrinted>
  <dcterms:created xsi:type="dcterms:W3CDTF">2024-09-04T00:09:50Z</dcterms:created>
  <dcterms:modified xsi:type="dcterms:W3CDTF">2024-09-04T00:09:52Z</dcterms:modified>
</cp:coreProperties>
</file>