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525000" cy="53467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A2E2F-EE39-4295-BA22-1447F9C9E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22122-52C4-4366-890D-ECD7DF37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5F73-1136-40DB-8F66-35F81CB2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8577E-04E9-4F18-BED2-4AEDFDEB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18FD4-EAF0-4F86-ACD9-460DFA40E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EDACD-F68E-4832-AC0C-9FCD3284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AD82A-B67B-4072-941A-61C135F1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23030-0100-4A76-876F-8919263DD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27B1B-CC0F-4C55-8C10-0BB3454BA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EC8B1-E52A-43BE-B2EE-2AD6302EA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E3AD-939F-41D7-87B3-9C24CD41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606006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fpga基础知识ppt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fpga基本结构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fpga设计和优化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fpga开发工具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fpga发展趋势和挑战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fpga与其他芯片的比较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FPGA（Field Programmable Gate Array）即现场可编程门阵列，是一种高度灵活的硬件设施，可以通过编程来配置其硬件资源，实现用户特定的功能。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FPGA具有高度的灵活性、可定制性、高性能和低功耗等特点，被广泛应用于各种领域，如通信、医疗、军事、工业控制等。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FPGA的早期阶段可以追溯到1980年代，当时Xilinx和Altera等公司开始推出商业化的FPGA产品。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随着技术的不断进步和应用需求的不断增长，FPGA在功能、性能和集成度等方面也不断提高，发展成为今天广泛应用的重要硬件设施。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fpga发展历程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fpga应用场景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FPGA在通信领域被广泛应用于信号处理、图像处理、网络加速等方面，例如5G网络、数据中心、卫星通信等。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通信领域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FPGA在嵌入式系统领域被广泛应用于各种控制、数据处理、传感器采集等功能，如机器人控制、医疗设备等。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嵌入式系统领域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FPGA在云计算和数据中心领域被广泛应用于虚拟化、数据处理、存储优化等功能，提高数据处理效率和性能。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云计算和数据中心领域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fpga基本结构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513" r="25513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逻辑单元是FPGA的基本计算单元，可以完成各种逻辑功能。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通常由多个输入和输出的查找表（Look-Up Table, LUT）组成，用于实现组合逻辑和时序逻辑。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逻辑单元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存储资源是FPGA中用于存储数据的部分。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通常包括触发器和锁存器等，用于存储中间结果或状态信息。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存储资源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2458" b="245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I/O单元是FPGA与外部电路进行连接的接口。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通常包括输入和输出缓冲器以及可配置的寄存器，用于实现数据传输和控制信号的交互。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I/O单元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开关资源是FPGA中可配置的开关矩阵，用于实现电路之间的连接和断开。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通常包括开关交叉点和可编程开关，用于实现逻辑函数之间的连接和路由。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开关资源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fpga工作原理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064" r="16064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仿真和验证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这些语言还提供了用于测试和验证电路设计的方法，可以在仿真环境中对设计进行测试，以确保其符合预期的行为。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硬件描述语言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HDL种类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硬件描述语言（HDL）主要有Verilog和VHDL两种，它们是用于描述数字电路和系统的语言。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电路设计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使用Verilog或VHDL，可以描述复杂的数字电路，包括处理器、存储器、接口和其他数字组件。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高层次综合简介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高层次综合（High-level synthesis, HLS）是一种将C/C或SystemC代码转化为硬件实现的技术。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高层次综合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高层次综合的主要优点是能够在高层次上实现设计，同时保持硬件实现的性能和效率。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实现过程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高层次综合通常包括将高级描述转化为中间表示，然后将其转换为RTL（寄存器传输级）设计。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9438" r="19438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映射和布局简介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映射和布局是FPGA设计的两个重要环节，主要涉及将设计映射到FPGA的物理资源上，并确定布局以优化性能。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映射和布局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映射过程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映射过程是将设计中的组件（例如逻辑门、存储器等）映射到FPGA的逻辑单元或查找表（LUT）上。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布局过程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布局过程是在FPGA上安排这些逻辑单元或LUT的位置，以优化信号传输路径和时序。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编译器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2792730" y="1494759"/>
            <a:ext cx="607573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编译器在将设计转换为可执行的硬件代码的过程中起着关键作用。编译器将源代码（硬件描述语言）转换为RTL设计，然后将RTL设计转换为可执行的二进制文件。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5355" y="3485484"/>
            <a:ext cx="609871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仿真是在将设计应用于实际硬件之前测试其功能和性能的过程。仿真工具提供了一种在仿真环境中测试和验证设计的方法，以便在将设计应用于实际硬件之前检测和修复任何错误或问题。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编译器和仿真</a:t>
            </a:r>
          </a:p>
        </p:txBody>
      </p:sp>
      <p:sp>
        <p:nvSpPr>
          <p:cNvPr id="33" name="AutoShape 33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flipH="1">
            <a:off x="541492" y="1709912"/>
            <a:ext cx="655247" cy="655247"/>
          </a:xfrm>
          <a:prstGeom prst="ellipse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fpga设计和优化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https://d.book118.com/358046060067006045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2024-09-26T01:26:55.829</cp:lastPrinted>
  <dcterms:created xsi:type="dcterms:W3CDTF">2024-09-25T17:26:55Z</dcterms:created>
  <dcterms:modified xsi:type="dcterms:W3CDTF">2024-09-25T17:26:57Z</dcterms:modified>
</cp:coreProperties>
</file>