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6A825E-90B0-4BD3-8F34-FD0005C2E2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B11E4E-398A-4BA2-A290-372733F801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FECA04-4CA1-4D4C-95D4-86F5D49D7F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6B42A7-8F95-4F54-A72D-A310073439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A85174-8BEA-4A67-AF00-B82828001F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2F6D2D-9BDF-46E3-9B7F-1339CBD9F7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3DDDE6-36A7-49B3-BB52-3C6CE3168D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89E3F0-5BAD-4A10-83A4-4887CB12A3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8A37A0-8721-40C1-BC7D-BDA3A6D94A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5521AC-E809-4247-9681-97AA3AC7C2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1205A0-AA3C-449E-A0E5-FD9772C5B9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046143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护理质量安全与风险管理的绩效评价与奖励制度</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护理质量安全与风险管理概述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护理质量安全与风险管理现状分析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绩效评价方法与指标体系建设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奖励制度设计与实施策略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案例分析：某医院护理质量安全与风险管理实践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000" r="28000"/>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提升护理质量和安全水平</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通过建立绩效评价与奖励制度，激励护理人员积极关注护理质量和安全，不断提升自身技能和知识水平，从而提高整个护理团队的护理质量和安全水平。</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应对护理风险</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在医疗护理过程中，护理风险难以避免。通过绩效评价与奖励制度，可以引导护理人员积极识别和应对护理风险，减少医疗事故和纠纷的发生。</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促进医院可持续发展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高质量的护理服务和有效的风险管理是医院可持续发展的重要保障。通过绩效评价与奖励制度，可以推动医院不断完善护理管理体系，提升医院整体竞争力。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护理质量安全评价</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护理风险管理评价</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护理人员绩效评价</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奖励制度实施情况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21810" r="2181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包括护理服务质量、患者安全、护理质量监控等方面的评价。</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包括护理风险识别、评估、应对和监控等方面的评价。</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包括护理人员的工作量、工作效率、工作质量、患者满意度等方面的评价。</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包括奖励制度的制定、宣传、实施和效果等方面的汇报。</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护理质量安全与风险管理概述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护理质量安全定义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护理质量安全是指在护理服务过程中，通过采取一系列措施，确保患者得到安全、有效、及时、满意的护理服务，同时降低医疗差错和纠纷的发生率。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护理质量安全是医疗质量的重要组成部分，直接关系到患者的生命安全和身体健康。提高护理质量安全水平，有助于提升医院整体服务质量，增强患者对医院的信任度和满意度。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护理质量安全定义及重要性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8833" r="883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风险识别</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风险评估</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风险应对</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风险监控</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风险管理在护理中的应用</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通过对护理服务过程中可能出现的风险因素进行识别和分析，制定相应的预防措施。</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针对不同级别的风险，制定相应的应对策略和措施，如制定护理操作规范、加强护士培训等。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根据风险因素的严重程度和发生概率，对风险进行评估和分级，确定优先处理的风险。</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定期对护理服务过程中的风险进行监控和评估，及时发现和处理潜在风险。</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958" r="2395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通过设立奖励制度，激发护士的工作积极性和创新精神，提高护理服务质量和效率。</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激励作用</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绩效评价可以引导护士关注患者需求和服务质量，促进护理服务的持续改进。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导向作用</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绩效评价和奖励制度应确保公正、公平、公开，避免出现不合理的评价和奖励现象。</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公正性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绩效评价和奖励制度应与时俱进，根据医院和患者的实际需求进行不断调整和完善，确保制度的可持续性和有效性。</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可持续性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绩效评价与奖励制度的意义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护理质量安全与风险管理现状分析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上对护理质量安全与风险管理的研究起步较早，已经形成了较为完善的理论体系和实践经验。例如，澳大利亚、美国等发达国家在护理质量安全与风险管理方面建立了较为完善的制度和体系，通过制定相关法规和标准，加强护理人员的培训和教育，提高护理质量和安全水平。</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护理质量安全与风险管理的研究相对较晚，但近年来得到了越来越多的关注和重视。国家卫生健康委员会等相关部门出台了一系列政策和措施，加强护理质量安全与风险管理的监管和评估。同时，国内学者也积极开展相关研究，提出了许多有益的理论和实践经验。</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疗技术的不断进步和人们对健康需求的不断提高，护理质量安全与风险管理将越来越受到重视。未来，国内外将更加注重护理质量安全与风险管理的系统性和整体性，加强跨学科、跨领域的合作和交流，推动护理质量安全与风险管理向更高水平发展。</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国际研究现状</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国内研究现状</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发展趋势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护理质量参差不齐</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由于护理人员素质、技能水平等因素的差异，导致护理质量存在较大的差异。一些护理人员缺乏专业知识和实践经验，无法提供高质量的护理服务。</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风险管理意识不强</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部分护理人员对风险管理的认识不足，缺乏风险意识和风险防范能力。在处理突发事件和危机时，往往缺乏有效的应对措施。</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缺乏有效的绩效评价机制</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目前，许多医疗机构尚未建立完善的护理质量安全与风险管理绩效评价机制。这使得护理人员的工作成果难以得到客观、公正的评价，也影响了其工作积极性和职业满意度。</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存在的问题与挑战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加强护理人员培训和教育</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提高护理人员的专业素质和技能水平，增强其护理质量和安全意识。通过定期的培训和教育活动，使护理人员不断更新知识和技能，适应不断变化的医疗环境。</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完善风险管理机制</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建立健全的风险管理制度和流程，明确各级护理人员的风险管理职责和任务。加强风险识别和评估能力培训，提高护理人员对潜在风险的敏感性和应对能力。</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建立有效的绩效评价机制</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制定科学合理的护理质量安全与风险管理绩效评价指标体系和评价标准。通过定期的评价和反馈，激励护理人员不断提高工作质量和效率，实现个人和组织的共同发展。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改进措施与建议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04</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绩效评价方法与指标体系建设</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https://d.book118.com/358046143015006032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2024-09-09T09:00:02.729</cp:lastPrinted>
  <dcterms:created xsi:type="dcterms:W3CDTF">2024-09-09T01:00:02Z</dcterms:created>
  <dcterms:modified xsi:type="dcterms:W3CDTF">2024-09-09T01:00:04Z</dcterms:modified>
</cp:coreProperties>
</file>