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78120-0FF9-49F2-A912-2D794EF43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6BCCD-C185-4057-9E14-0B078C8FF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2605C-510D-4139-9D77-D8C14CBD3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26A35-D098-4668-A759-28C878CA4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26722E-EDF1-4447-B808-461F99918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3A8BAF-B085-4DD2-8110-F52D83C0B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06DC75-FF90-484B-B017-55F962744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E1CBE-07B2-43FF-9AC0-0CB5DBB83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ECB04-0DF3-434B-865D-3290F2CC7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8F871-34CE-4245-92AC-7A143BADA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21E71-E647-4572-8082-B91A1F328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47116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少先队活动心理健康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少先队活动的意义与重要性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少先队活动的心理健康主题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少先队活动的心理健康实践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少先队活动与心理健康的未来发展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少先队活动的意义与重要性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少先队活动具有目的性、计划性、实践性、组织性和教育性，旨在培养少先队员的综合素质和社会责任感。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少先队活动是指在少先队组织中开展的各种形式的活动，包括教育、培训、社会实践等。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少先队活动的定义与特点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894" b="1689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促进情感发展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少先队活动中的团队合作、交流和互动有助于培养队员的积极情感和社交技能，增强自信心和归属感。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培养意志品质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少先队活动中的困难和挑战有助于培养队员的意志力和毅力，提高自我控制和调节能力。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提升认知能力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少先队活动中的探索、实践和思考有助于培养队员的观察力、思维能力和创造力，促进智力发展。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少先队活动对心理健康的影响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少先队活动起源于中国共产党的早期儿童组织，经过多年的发展，已经成为中国青少年儿童教育的重要组成部分。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随着时代的发展，少先队活动也在不断创新和完善，更加注重实践性和时代性，以更好地适应少先队员的需求和社会发展的需要。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少先队活动的历史与发展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少先队活动的心理健康主题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通过少先队活动，引导少先队员认识自己的优点和不足，明确自己的兴趣和目标，从而更好地规划自己的发展。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培养少先队员的自我管理能力，包括时间管理、学习管理、情绪管理等，提高他们的自主性和责任感。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自我管理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自我认知与自我管理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262" b="1426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情绪识别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通过少先队活动，引导少先队员学会识别自己的情绪，了解情绪产生的原因和影响。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培养少先队员调节自己情绪的能力，让他们学会在面对压力和困难时保持冷静和乐观。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压力应对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教授少先队员应对压力的方法，如放松训练、积极应对等，提高他们的心理韧性。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通过少先队活动，引导少先队员学会与人交往的技巧和方法，建立良好的人际关系。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人际交往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培养少先队员的团队合作意识，让他们学会在团队中发挥自己的作用，共同完成任务。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教授少先队员解决冲突的技巧和方法，让他们学会在人际交往中妥善处理矛盾和纷争。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人际关系与团队合作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https://d.book118.com/358047116075006042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2024-09-21T18:57:20.644</cp:lastPrinted>
  <dcterms:created xsi:type="dcterms:W3CDTF">2024-09-21T10:57:20Z</dcterms:created>
  <dcterms:modified xsi:type="dcterms:W3CDTF">2024-09-21T10:57:22Z</dcterms:modified>
</cp:coreProperties>
</file>