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4EB6B-73D6-4991-A746-08527F7F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10AA9-B36F-476C-8B6F-FDBACFE78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9524-9A23-430C-960A-A1DC41DA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D1166-57D3-48D1-BE2C-AC436F8D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4BC73-20B0-49BD-A678-18A3E95F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1C20B-33DE-45CE-8642-C35541FB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7D3CA-D9CC-48E3-B426-F0E9EF72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F5FCA-66EE-4010-84C1-E4D85D17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8A0E2-8CD2-490C-A164-750FB8DA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FEAA7-2A38-4974-9A04-D49EC4E3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507CA-9C62-4D1B-8AA9-60D9C487E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0004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会计培训工作审计准备与工作纪律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工作纪律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培养具备专业知识和技能的会计人才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提高会计人员的综合素质和职业道德水平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促进企业财务管理水平的提升和规范化发展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会计基础知识培训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包括会计科目、记账方法、财务报表等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会计准则和制度培训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涉及企业会计准则、税法、审计准则等相关法规和制度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实际操作技能培训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包括财务软件使用、税务申报、成本核算等方面的技能培训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提高会计人员的专业水平，提升企业财务管理水平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增强会计人员的职业道德意识，降低财务风险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促进企业规范化发展，提升企业形象和市场竞争力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组建审计团队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根据审计任务的特点和要求，选择具备相应专业知识和经验的审计人员。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合理安排审计时间、资源和工作进度，确保审计工作的顺利进行。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确定审计目的和范围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明确审计的目标和需要审查的范围，确保审计工作的针对性。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根据审计目的和范围，制定详细的审计程序和步骤。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确定审计程序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制定审计方案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确定审计标准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针对不同的审计对象和内容，设计具体的审计方法和手段。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选择适用的会计准则、法律法规和其他相关标准，作为审计工作的依据。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审计流程的制定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根据审计工作的需要，选择功能强大、操作简便的审计软件。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选择审计软件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利用数据分析工具对大量数据进行筛选、整理和对比，提高审计效率。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使用数据分析工具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利用自动化工具简化重复性工作，提高审计工作的准确性和效率。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审计工具的选择与使用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全面收集与审计对象相关的会计凭证、账簿、报表等资料。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对收集到的资料进行分类、编号、装订等整理工作，便于后续审计工作的开展。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对整理好的资料进行审查，确保其完整性、准确性和合规性。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审查资料完整性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审计前的资料整理与收集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https://d.book118.com/358050004021006042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2024-09-21T03:32:51.280</cp:lastPrinted>
  <dcterms:created xsi:type="dcterms:W3CDTF">2024-09-20T19:32:51Z</dcterms:created>
  <dcterms:modified xsi:type="dcterms:W3CDTF">2024-09-20T19:32:53Z</dcterms:modified>
</cp:coreProperties>
</file>