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302F3-07D6-42E4-9EC1-CAC054B2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DB389-24DD-4DE7-8877-2D1A9B80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14897-ECFD-449A-BDDB-5AC87776F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F309F-ED0F-4624-9ED3-847965DB7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8639F-F6D2-4D20-A990-00A15960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4C146-98DF-464C-8492-E0CAD9FE4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A5B45-3F9A-4B8E-B747-B3AF4485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B4A50-6C79-4D3C-A360-03ECEAFAA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8B638-94F3-4CBC-984E-CEA18620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C459B-DAD3-4F4A-B7FA-5BA89DDC2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282E4-A866-4FAE-8A34-C6A392B1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012706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现场总线的通信协议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现场总线的技术特点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现场总线技术的应用领域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现场总线是一种用于工业自动化领域的通信协议，它允许现场设备（如传感器、执行器等）之间进行数字通信，实现设备间的信息交互和远程控制。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现场总线协议是公开的，不同厂商的设备可以相互连接和通信。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现场总线支持实时数据传输，满足工业控制对快速响应的需求。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现场总线网络采用分布式控制结构，每个设备都具有独立的处理能力，可自主完成部分控制任务。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现场总线通信具有错误检测和恢复机制，提高了通信的可靠性。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开放性和互操作性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分布式控制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现场总线技术可以实现设备的互联互通，方便生产过程中的信息交互和协同工作，从而提高生产效率。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现场总线技术可以实现设备的远程监控和管理，方便设备的维护和故障诊断，降低了维护成本。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现场总线技术可以实现设备的能源管理，优化能源的分配和使用，提高能源利用率。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现场总线的重要性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20世纪80年代，随着微处理器和数字通信技术的发展，现场总线技术开始萌芽。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20世纪90年代初，第一代现场总线标准（如PROFIBUS、CAN等）开始出现并得到应用。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第一代现场总线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21世纪初，第二代现场总线标准（如EtherNet/IP、Modbus/TCP等）开始出现并逐渐占据主导地位。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第二代现场总线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未来，随着物联网、云计算、人工智能等技术的发展，现场总线技术将向更加智能化、集成化、安全化的方向发展。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现场总线的发展历程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现场总线的通信协议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负责数据的传输和格式化，确保数据在物理介质上正确传输。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数据链路层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负责路径选择和逻辑寻址，确保数据能够到达正确的目的地。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负责实现特定应用的功能，如设备监控、控制等。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现场总线通信协议是公开的，不同厂商的设备可以互相连接和通信。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开放性和互操作性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现场总线通信协议能够满足工业控制系统的实时性要求，确保数据的快速传输和处理。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现场总线通信协议具有较高的可靠性，能够抵御工业环境中的干扰和故障。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现场总线通信协议简化了系统结构，降低了设备成本和维护成本。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硬件实现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通过特定的硬件设备实现现场总线的通信协议，如网络控制器、转换器等。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通过软件编程实现现场总线的通信协议，如使用特定的通信库和驱动程序。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混合实现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结合硬件和软件实现现场总线的通信协议，以提高系统的灵活性和可扩展性。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通信协议的实现方式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现场总线的技术特点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现场总线能够实现高速数据传输，满足实时控制的需求。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高速传输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数据传输具有确定性的延迟，确保了控制的精确性。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支持数据传输冗余，提高了系统的可靠性。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能够根据网络状况自适应调整数据传输速率。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https://d.book118.com/358050127067006027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2024-09-05T10:26:29.122</cp:lastPrinted>
  <dcterms:created xsi:type="dcterms:W3CDTF">2024-09-05T02:26:29Z</dcterms:created>
  <dcterms:modified xsi:type="dcterms:W3CDTF">2024-09-05T02:26:31Z</dcterms:modified>
</cp:coreProperties>
</file>