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00C1-5132-44C4-8AC5-9B5E2118A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45A3E-F92F-4BA3-833D-FFD3D49E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A871-39E1-4CCF-93F1-B1C826404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30FF-E8FE-4A36-94D9-3EC55BF7F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E26A92-F37A-493C-BBC0-BBC4885D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C828A-3D4B-49CA-821B-997419AFA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A4604-2226-44D1-BF47-0478E183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8CE4F-4C49-4EA6-9C15-3D03EABB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B3DE4-9D2F-4B68-9C6B-37FB618DC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8525-7625-49D5-A2FF-9A1C119F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43A1D-1179-4D27-B561-4AEBDFB0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01401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安全套简介演示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安全套的定义和种类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安全套的使用方法和注意事项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安全套的发明和发展历程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安全套的重要性和作用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安全套的生产和销售渠道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安全套的社会影响和未来发展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安全套的定义和种类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1" r="28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39" r="329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它通常由乳胶、聚氨酯或羊肠等材料制成，可以保护男性生殖器官免受病毒、细菌和其他微生物的感染。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安全套是一种男用避孕套，主要用于在性交过程中避免性传播疾病和意外怀孕。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传统安全套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润滑安全套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超薄安全套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持久安全套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8787" b="87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通常由乳胶制成，具有一个较薄的边缘，易于打开和戴上。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在传统安全套的基础上添加了润滑剂，易于戴上和取出。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比传统安全套更薄、更紧，提供了更好的保护。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添加了持久药膏，能够延长性行为时间，提高避孕效果。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由天然乳胶制成，具有较好的弹性和舒适度，但有些人可能对乳胶过敏。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乳胶安全套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聚氨酯安全套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羊肠安全套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由合成材料制成，具有更好的耐热性和强度，但价格较高。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由羊肠制成，价格较便宜，但不太舒适且容易破损。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安全套的材质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安全套的使用方法和注意事项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633" r="25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避免用指甲或其他尖锐物品划破安全套，打开包装后应确保安全套完全展开。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小心打开包装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在安全套头部附近可以发现小气泡，应将其捏紧并去除。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捏紧小气泡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将安全套完全展开并套在阴茎上，确保套住阴茎根部，避免精液进入阴道。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套在阴茎上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射精后，应立即摘除安全套，避免长时间停留在体内。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摘除安全套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安全套的佩戴方法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安全套应保存在干燥、避光的地方，避免潮湿和高温环境。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保存干燥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每次使用前应检查安全套是否有破损或气泡，如发现破损应立即更换。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使用前检查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每个安全套只能使用一次，不能重复使用，以免降低保护效果。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避免重复使用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安全套有一定的保质期，应确保使用在有效期内的安全套。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注意有效期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安全套的保存和使用注意事项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75" r="105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每次性行为过程中应更换新的安全套，以确保保护效果。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摘除安全套后应将其丢入垃圾桶内，避免随意丢弃造成环境污染。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丢弃方式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安全套的更换和丢弃方法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安全套的发明和发展历程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7500" r="37500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第一次世界大战与安全套的普及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一战期间，由于战争导致大量士兵死亡，加上性病的广泛传播，促使人们开始广泛使用安全套。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古代避孕方法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在古代，人们已经尝试使用各种方法来避孕，如使用动物肠衣、植物纤维等制成的避孕器具。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现代避孕套的发明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19世纪末，英国医生约瑟夫·博廷发明了乳胶避孕套，这是现代避孕套的雏形。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安全套的发明背景和历史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随着科技的发展，安全套的材质不断得到改进，从最初的羊肠、橡胶到现在的乳胶、聚氨酯等。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5292" r="3529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0042" r="30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材质的改进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为了更好地适应不同人群的需求，安全套的形状和设计也在不断改进，如添加润滑剂、颗粒等。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形状和设计的改变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近年来，针对特殊需求，如超薄、延时等，开发了各种特殊用途的避孕套。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特殊用途的避孕套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安全套的发展和演变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https://d.book118.com/358050140131006040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2024-09-19T10:31:06.613</cp:lastPrinted>
  <dcterms:created xsi:type="dcterms:W3CDTF">2024-09-19T02:31:06Z</dcterms:created>
  <dcterms:modified xsi:type="dcterms:W3CDTF">2024-09-19T02:31:08Z</dcterms:modified>
</cp:coreProperties>
</file>