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75D6-CA16-48E4-96C4-DAC41737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4011D-7F39-434D-8250-05E92DE3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2B9B3-C99D-43CE-8723-5455CA5A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6F3FA-060A-4C47-B310-660C189B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574C92-24CA-4897-ABC7-8A04C635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3B138-922B-4A9B-9553-7CEE8981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D6FC8-B31D-44E1-93A1-0F93E258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A4A80-1B75-480F-A8C6-B0C65AB38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622C-5928-4E5E-BFE9-F483A462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63B05-F3FF-4B45-AE11-184F4740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0C9EF-04A8-4A4F-8C2A-029ED4DC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1142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感恩敬老心得体会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感恩敬老的经历与体验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敬老文化的传承与创新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感恩敬老对个人成长的影响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感恩敬老对家庭和谐的作用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感恩敬老的实践与思考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随着中国社会老龄化趋势的加剧，敬老爱老已成为社会关注的焦点。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通过参与感恩敬老活动，培养自己的感恩之心，传承中华民族敬老爱老的优良传统。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敬老爱老是中华民族的传统美德，也是社会文明进步的重要标志。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通过敬老爱老，可以培养个人的感恩之心和责任感，促进家庭和睦、社会和谐。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到来，老年人的生活和健康问题日益突出。敬老不仅是对老年人的关爱和尊重，也是对社会文明和进步的贡献。同时，敬老爱老对于个人来说，是一种道德修养和精神追求，能够提升个人的思想境界和人生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敬老的意义和重要性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感恩敬老的经历与体验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温馨的家庭时光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回忆起儿时，长辈们总是悉心照料，耐心教导。那些共度的家庭时光，如今想来倍感温馨。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传承家风家训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长辈们以身作则，传承着良好的家风家训。他们的一言一行，都对我产生了深远的影响。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感恩长辈的付出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随着年岁的增长，愈发感受到长辈们无私的付出与关爱。他们的辛勤努力，为我们创造了更好的生活条件。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与长辈相处的点滴回忆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在敬老院志愿服务期间，与老人们建立了深厚的友谊，深入了解了他们的生活和需求。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深入了解老年生活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通过为老人们提供力所能及的帮助，如陪伴聊天、协助日常起居等，传递了关爱与温暖。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传递关爱与温暖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在与老人们的相处中，感受到了生命的厚重和时间的流逝。这段经历让我更加珍惜与长辈相处的时光。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感悟生命的厚重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敬老院志愿服务经历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增强了社会责任感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通过志愿服务，增强了自身的社会责任感。意识到作为年轻人，应该承担起关爱老人的责任。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提升了人际交往能力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在与不同年龄段的人交往中，提升了自身的人际交往能力。学会了如何与人沟通、建立信任和传递关爱。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学会了感恩与尊重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在与长辈和老人的相处中，学会了感恩和尊重。他们的付出和教诲，让我更加懂得珍惜和回报。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00" r="144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从中获得的成长与感悟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敬老文化的传承与创新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951" b="24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67" b="2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5" b="183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传统敬老文化的内涵与价值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尊老敬老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传统敬老文化强调对老年人的尊重与关爱，视老年人为家庭和社会的宝贵财富。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孝道精神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孝道是中华民族的传统美德，强调子女对父母的赡养与尊敬，是家庭和谐与社会稳定的重要基石。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传承智慧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老年人积累了丰富的经验和智慧，传统敬老文化注重向老年人请教、学习，传承这些宝贵的精神财富。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国家制定相关法律法规，保障老年人的合法权益，如养老保险、医疗保障等，为敬老文化的传承提供法制保障。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强化法制保障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通过媒体宣传、学校教育等途径，倡导尊老敬老的社会风尚，营造关爱老年人的社会氛围。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弘扬尊老敬老社会风尚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发展社区养老、机构养老等多元化养老服务模式，满足老年人不同层次的养老需求。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创新敬老服务模式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当代社会对敬老文化的传承与发展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鼓励老年人参与社会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积极搭建平台，鼓励老年人参与社会公益活动、志愿服务等，发挥老年人的余热和社会价值。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推广科技助老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利用现代科技手段，如智能家居、远程医疗等，为老年人提供更加便捷、舒适的生活服务。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开展老年教育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通过老年大学、社区课堂等形式，为老年人提供丰富多彩的学习机会，促进老年人的身心健康和全面发展。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创新敬老文化的方式与途径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感恩敬老对个人成长的影响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https://d.book118.com/358051142114006043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2024-09-23T10:22:50.904</cp:lastPrinted>
  <dcterms:created xsi:type="dcterms:W3CDTF">2024-09-23T02:22:50Z</dcterms:created>
  <dcterms:modified xsi:type="dcterms:W3CDTF">2024-09-23T02:22:52Z</dcterms:modified>
</cp:coreProperties>
</file>