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2" r:id="rId33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B2C71D-74CC-4E5C-A14B-5A9B839886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C9806-83BD-43D8-99E3-83BD3677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AECE5-41B7-447B-8AFB-CE566687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D8672-44AF-434F-B995-BD8ED5747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DEFCA-6993-4EB2-B2A7-138CDBF0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3AB0D-6D67-48C3-9D69-3CD9F906A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E477C-AF60-42AA-9E29-7451B29A4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0D53D-F74E-4395-957E-CDBD220FB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D5313-9DFF-4C58-92AD-5C57AD578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78AEF-EAA9-4DC4-BA9D-2FBA6EA89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CCE4A-D7B8-47C3-97D9-6CFDFD0B8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35B55-2F73-4042-B60B-0CDEC68E5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F18E627-E112-4CA1-9051-29C193705EC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3CDD8A1-E4AB-4FD5-AC27-A3FEBC6AEEB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201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教学创新关注学生需求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教学创新的重要性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学生参与与互动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创新教学方法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教学评估与反馈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教学创新的实践策略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教学创新的未来趋势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教学创新的重要性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传统教学的局限性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 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passively 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缺乏个性化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一刀切的教学方法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学生缺乏主动性和参与度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教学创新的定义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创新思维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突破传统教学框架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倡导多元化教学方法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注重学生需求和个性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提高学习效率和质量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实践性教学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增强学生的综合能力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培养创新能力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发展团队合作意识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教学创新的优势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增加互动性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教学创新的挑战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教学创新需要教师不断学习更新知识和方法，适应不同学生需求和背景。这需要花费更多时间和精力，但也能带来更好的教学效果和学生发展。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教学创新的挑战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需要花费更多时间和精力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需要教师不断学习更新知识和方法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适应不同学生需求和背景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学生需求的多样性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学生具有不同的学习风格和能力，背景和兴趣会影响他们的学习效果。了解学生的需求和特点是教师的重要任务。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有效的需求调查方法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搜集广泛的意见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匿名问卷调查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促进交流和合作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小组讨论和反馈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深入了解个别需求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个别面谈和观察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分析学生反馈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整合反馈数据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总结学生的意见和建议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优化教学体验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调整教学方法和内容以满足学生需求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检验教学效果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分析学生对教学内容的理解和接受程度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教师需要不断更新教学内容和方法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掌握最新教学理念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提高教学适应性和灵活性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学生需求的变化与适应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随着社会发展和科技进步，学生需求不断变化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教师需要与时俱进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通过深入分析学生需求，教师可以更好地调整教学方式和内容，提高教学质量，创新教学方法，以更好地适应不断变化的学生需求。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学生参与与互动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学生参与的重要性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主动学习能够提高学生学习兴趣和动力，有助于提高学习效果和成就感。同时，培养学生团队合作和沟通能力也是学生参与的重要目的。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促进学生参与的方法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激发学生视听感官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采用多媒体教学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提升学生动手能力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利用实践教学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进行小组讨论和项目合作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教师在学生互动中的角色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引导学生合理表达意见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监督学生互动过程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维护良好的学习氛围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解决学生在互动中的矛盾和冲突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建立和谐的学习氛围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鼓励学生积极参与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学生互动反映教学效果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质量和频率直接影响教学效果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调整教学方向和方法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根据评估结果进行针对性调整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学生互动的效果评估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通过观察了解学生表现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评估学生的参与程度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参与与互动是教学创新中的关键环节，教师应该注重激发学生的兴趣和动力，创造良好的学习氛围，以提高教学效果和学生的学习体验。通过评估学生的参与情况，可以及时调整教学内容和方法，实现更好的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接受学生的建议和意见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根据学生需求调整教学内容和方式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倾听学生声音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了解学生的想法和期望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实践教学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通过实践教学将理论知识与实际操作相结合，帮助学生更好地理解和应用所学知识。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结合理论知识和实际操作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实践教学有助于提高学生的动手能力和实践经验，培养学生的实际操作能力。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提高学生动手能力和实践经验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通过实践教学激发学生对知识的兴趣，促进学生对知识的深刻理解和应用。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激发学生对知识的兴趣和理解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多元化教学资源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结合网络资源和多媒体教学，丰富教学内容，提供更丰富的学习资源。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利用网络资源和多媒体教学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通过多元化教学资源的利用，培养学生的自主学习能力，提高学生的学习主动性和积极性。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培养学生自主学习能力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根据学生的不同特点和学习需求，提供个性化的学习体验，激发学生的学习热情。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提供个性化学习体验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多角度、多层次地展示教学内容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通过融合教学模式，可以从多个角度、多个层次展示教学内容，让学生更全面地理解知识。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提高教学的适应性和互动性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融合教学模式可以提高教学的适应性，满足不同学生的学习需求，同时增强教学的互动性，促进师生互动。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融合教学模式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结合传统和现代教学方法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同时借鉴传统和现代教学方法，融合多种教学方式，提高教学的灵活性和多样性。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通过创新教学方法，倾听学生声音，注重实践教学，多元化教学资源，融合教学模式，可以更好地满足学生的学习需求，提高教学质量和效果。教师应始终关注学生的需求，不断创新教学方式，推动教育改革。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第五章 教学评估与反馈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教学过程的评估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在教学过程中，定期进行自我评估是非常重要的。同时，及时收集学生的反馈和建议，可以帮助教师更好地了解学生的需求和问题，从而调整教学方法和内容，提高教学质量。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https://d.book118.com/358052010011006050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183</Paragraphs>
  <Slides>29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教学创新关注学生需求</vt:lpstr>
      <vt:lpstr>目录</vt:lpstr>
      <vt:lpstr>第1章 教学创新的重要性</vt:lpstr>
      <vt:lpstr>传统教学的局限性</vt:lpstr>
      <vt:lpstr>教学创新的定义</vt:lpstr>
      <vt:lpstr>教学创新的优势</vt:lpstr>
      <vt:lpstr> </vt:lpstr>
      <vt:lpstr>教学创新的挑战</vt:lpstr>
      <vt:lpstr>第2章 学生需求分析</vt:lpstr>
      <vt:lpstr> </vt:lpstr>
      <vt:lpstr>有效的需求调查方法</vt:lpstr>
      <vt:lpstr>分析学生反馈</vt:lpstr>
      <vt:lpstr>学生需求的变化与适应</vt:lpstr>
      <vt:lpstr>结语</vt:lpstr>
      <vt:lpstr>第3章 学生参与与互动</vt:lpstr>
      <vt:lpstr> </vt:lpstr>
      <vt:lpstr>促进学生参与的方法</vt:lpstr>
      <vt:lpstr>教师在学生互动中的角色</vt:lpstr>
      <vt:lpstr>学生互动的效果评估</vt:lpstr>
      <vt:lpstr>总结</vt:lpstr>
      <vt:lpstr>第4章 创新教学方法</vt:lpstr>
      <vt:lpstr>倾听学生声音</vt:lpstr>
      <vt:lpstr>实践教学</vt:lpstr>
      <vt:lpstr>多元化教学资源</vt:lpstr>
      <vt:lpstr>融合教学模式</vt:lpstr>
      <vt:lpstr>总结</vt:lpstr>
      <vt:lpstr>第五章 教学评估与反馈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2024-09-29T15:12:10.293</cp:lastPrinted>
  <dcterms:created xsi:type="dcterms:W3CDTF">2024-09-29T07:12:10Z</dcterms:created>
  <dcterms:modified xsi:type="dcterms:W3CDTF">2024-09-29T07:12:12Z</dcterms:modified>
</cp:coreProperties>
</file>