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18433-4DDA-4616-90D8-FE225078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EFF79-3E51-4F23-9DFE-2D1E275E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EB24-4E05-42DA-A104-7B950DF51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00366-DA98-498E-820F-3B89C20F8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11B19-45DB-488D-A595-C8A84BD5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84C6F-54AB-4D96-8139-EB7440F6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051A6-553D-4410-B309-2071790A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F018B-6FC9-4E94-B5F1-6F02D41B7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109B8-80F5-442F-9106-097DE57E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FEE7B-B01E-4153-80E3-3EEB5FED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24BA1-1347-464B-B6F4-5DE1F3D7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510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采购安全培训背景与目的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采购法律法规与政策解读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采购合同管理与风险控制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采购质量管理与检验方法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采购安全培训总结与展望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采购安全培训背景与目的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供应商管理薄弱，合作过程中存在潜在风险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采购流程不规范，导致效率低下和成本增加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缺乏有效的监控和评估机制，难以保证采购质量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员工缺乏安全意识和专业知识，导致操作失误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采购安全现状及问题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23" r="1312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204" r="1220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提高采购人员的安全意识和专业素养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规范采购流程，降低合作风险和成本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建立高效的监控和评估机制，确保采购质量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增强企业竞争力，实现可持续发展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掌握采购安全的基本原则和规范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学习如何评估供应商的信誉和合作风险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掌握采购合同的签订和执行技巧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熟悉采购流程和操作技巧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采购法律法规与政策解读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采购法律法规是规范采购行为、保障采购公平公正的基础，对于维护市场秩序、促进经济发展具有重要意义。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包括采购原则、采购方式、采购程序、供应商资格要求、合同管理等方面，为采购活动提供明确的指导和规范。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采购法律法规的重要性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采购法律法规的主要内容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36" r="259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对相关政策进行深入解读，明确政策要求和目标，为采购活动提供政策依据。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根据政策要求，制定具体的执行措施和方案，确保政策的有效实施。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政策解读与执行要求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45" r="188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通过对典型案例的分析，深入了解采购活动中可能存在的问题和风险，为实际操作提供借鉴和参考。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将理论知识与实际操作相结合，提高采购活动的规范性和效率性，确保采购活动的顺利进行。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案例分析与实践应用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供应商管理与风险防范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考察供应商的信誉和口碑，包括其产品质量、交货期、售后服务等方面。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供应商价格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评估供应商的生产能力、技术水平、质量管理等方面的实力。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比较不同供应商的价格，选择性价比较高的供应商。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与供应商签订明确的合同，明确双方的权利和义务，包括产品质量、交货期、价格、售后服务等条款。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建立有效的沟通机制，及时解决合作过程中出现的问题，保持良好的合作关系。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定期对供应商进行评估，包括产品质量、交货期、价格、售后服务等方面，及时调整合作策略。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供应商管理与合作模式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https://d.book118.com/358055102115006034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2024-09-13T06:24:37.436</cp:lastPrinted>
  <dcterms:created xsi:type="dcterms:W3CDTF">2024-09-12T22:24:37Z</dcterms:created>
  <dcterms:modified xsi:type="dcterms:W3CDTF">2024-09-12T22:24:39Z</dcterms:modified>
</cp:coreProperties>
</file>